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customXml/itemProps81.xml" ContentType="application/vnd.openxmlformats-officedocument.customXmlProperties+xml"/>
  <Override PartName="/customXml/itemProps82.xml" ContentType="application/vnd.openxmlformats-officedocument.customXmlProperties+xml"/>
  <Override PartName="/customXml/itemProps83.xml" ContentType="application/vnd.openxmlformats-officedocument.customXmlProperties+xml"/>
  <Override PartName="/customXml/itemProps84.xml" ContentType="application/vnd.openxmlformats-officedocument.customXmlProperties+xml"/>
  <Override PartName="/customXml/itemProps85.xml" ContentType="application/vnd.openxmlformats-officedocument.customXmlProperties+xml"/>
  <Override PartName="/customXml/itemProps86.xml" ContentType="application/vnd.openxmlformats-officedocument.customXmlProperties+xml"/>
  <Override PartName="/customXml/itemProps87.xml" ContentType="application/vnd.openxmlformats-officedocument.customXmlProperties+xml"/>
  <Override PartName="/customXml/itemProps88.xml" ContentType="application/vnd.openxmlformats-officedocument.customXmlProperties+xml"/>
  <Override PartName="/customXml/itemProps89.xml" ContentType="application/vnd.openxmlformats-officedocument.customXmlProperties+xml"/>
  <Override PartName="/customXml/itemProps90.xml" ContentType="application/vnd.openxmlformats-officedocument.customXmlProperties+xml"/>
  <Override PartName="/customXml/itemProps91.xml" ContentType="application/vnd.openxmlformats-officedocument.customXmlProperties+xml"/>
  <Override PartName="/customXml/itemProps92.xml" ContentType="application/vnd.openxmlformats-officedocument.customXmlProperties+xml"/>
  <Override PartName="/customXml/itemProps93.xml" ContentType="application/vnd.openxmlformats-officedocument.customXmlProperties+xml"/>
  <Override PartName="/customXml/itemProps94.xml" ContentType="application/vnd.openxmlformats-officedocument.customXmlProperties+xml"/>
  <Override PartName="/customXml/itemProps95.xml" ContentType="application/vnd.openxmlformats-officedocument.customXmlProperties+xml"/>
  <Override PartName="/customXml/itemProps96.xml" ContentType="application/vnd.openxmlformats-officedocument.customXmlProperties+xml"/>
  <Override PartName="/customXml/itemProps97.xml" ContentType="application/vnd.openxmlformats-officedocument.customXmlProperties+xml"/>
  <Override PartName="/customXml/itemProps98.xml" ContentType="application/vnd.openxmlformats-officedocument.customXmlProperties+xml"/>
  <Override PartName="/customXml/itemProps99.xml" ContentType="application/vnd.openxmlformats-officedocument.customXmlProperties+xml"/>
  <Override PartName="/customXml/itemProps100.xml" ContentType="application/vnd.openxmlformats-officedocument.customXmlProperties+xml"/>
  <Override PartName="/customXml/itemProps101.xml" ContentType="application/vnd.openxmlformats-officedocument.customXmlProperties+xml"/>
  <Override PartName="/customXml/itemProps102.xml" ContentType="application/vnd.openxmlformats-officedocument.customXmlProperties+xml"/>
  <Override PartName="/customXml/itemProps103.xml" ContentType="application/vnd.openxmlformats-officedocument.customXmlProperties+xml"/>
  <Override PartName="/customXml/itemProps104.xml" ContentType="application/vnd.openxmlformats-officedocument.customXmlProperties+xml"/>
  <Override PartName="/customXml/itemProps105.xml" ContentType="application/vnd.openxmlformats-officedocument.customXmlProperties+xml"/>
  <Override PartName="/customXml/itemProps106.xml" ContentType="application/vnd.openxmlformats-officedocument.customXmlProperties+xml"/>
  <Override PartName="/customXml/itemProps107.xml" ContentType="application/vnd.openxmlformats-officedocument.customXmlProperties+xml"/>
  <Override PartName="/customXml/itemProps108.xml" ContentType="application/vnd.openxmlformats-officedocument.customXmlProperties+xml"/>
  <Override PartName="/customXml/itemProps109.xml" ContentType="application/vnd.openxmlformats-officedocument.customXmlProperties+xml"/>
  <Override PartName="/customXml/itemProps110.xml" ContentType="application/vnd.openxmlformats-officedocument.customXmlProperties+xml"/>
  <Override PartName="/customXml/itemProps111.xml" ContentType="application/vnd.openxmlformats-officedocument.customXmlProperties+xml"/>
  <Override PartName="/customXml/itemProps112.xml" ContentType="application/vnd.openxmlformats-officedocument.customXmlProperties+xml"/>
  <Override PartName="/customXml/itemProps113.xml" ContentType="application/vnd.openxmlformats-officedocument.customXmlProperties+xml"/>
  <Override PartName="/customXml/itemProps114.xml" ContentType="application/vnd.openxmlformats-officedocument.customXmlProperties+xml"/>
  <Override PartName="/customXml/itemProps115.xml" ContentType="application/vnd.openxmlformats-officedocument.customXmlProperties+xml"/>
  <Override PartName="/customXml/itemProps116.xml" ContentType="application/vnd.openxmlformats-officedocument.customXmlProperties+xml"/>
  <Override PartName="/customXml/itemProps117.xml" ContentType="application/vnd.openxmlformats-officedocument.customXmlProperties+xml"/>
  <Override PartName="/customXml/itemProps118.xml" ContentType="application/vnd.openxmlformats-officedocument.customXmlPropertie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customXml/itemProps122.xml" ContentType="application/vnd.openxmlformats-officedocument.customXmlProperties+xml"/>
  <Override PartName="/customXml/itemProps123.xml" ContentType="application/vnd.openxmlformats-officedocument.customXmlProperties+xml"/>
  <Override PartName="/customXml/itemProps124.xml" ContentType="application/vnd.openxmlformats-officedocument.customXmlProperties+xml"/>
  <Override PartName="/customXml/itemProps125.xml" ContentType="application/vnd.openxmlformats-officedocument.customXmlProperties+xml"/>
  <Override PartName="/customXml/itemProps126.xml" ContentType="application/vnd.openxmlformats-officedocument.customXmlProperties+xml"/>
  <Override PartName="/customXml/itemProps127.xml" ContentType="application/vnd.openxmlformats-officedocument.customXmlProperties+xml"/>
  <Override PartName="/customXml/itemProps128.xml" ContentType="application/vnd.openxmlformats-officedocument.customXmlProperties+xml"/>
  <Override PartName="/customXml/itemProps129.xml" ContentType="application/vnd.openxmlformats-officedocument.customXmlProperties+xml"/>
  <Override PartName="/customXml/itemProps130.xml" ContentType="application/vnd.openxmlformats-officedocument.customXmlProperties+xml"/>
  <Override PartName="/customXml/itemProps131.xml" ContentType="application/vnd.openxmlformats-officedocument.customXmlProperties+xml"/>
  <Override PartName="/customXml/itemProps132.xml" ContentType="application/vnd.openxmlformats-officedocument.customXmlProperties+xml"/>
  <Override PartName="/customXml/itemProps133.xml" ContentType="application/vnd.openxmlformats-officedocument.customXmlProperties+xml"/>
  <Override PartName="/customXml/itemProps134.xml" ContentType="application/vnd.openxmlformats-officedocument.customXmlProperties+xml"/>
  <Override PartName="/customXml/itemProps135.xml" ContentType="application/vnd.openxmlformats-officedocument.customXmlProperties+xml"/>
  <Override PartName="/customXml/itemProps136.xml" ContentType="application/vnd.openxmlformats-officedocument.customXmlProperties+xml"/>
  <Override PartName="/customXml/itemProps137.xml" ContentType="application/vnd.openxmlformats-officedocument.customXmlProperties+xml"/>
  <Override PartName="/customXml/itemProps138.xml" ContentType="application/vnd.openxmlformats-officedocument.customXmlProperties+xml"/>
  <Override PartName="/customXml/itemProps139.xml" ContentType="application/vnd.openxmlformats-officedocument.customXmlProperties+xml"/>
  <Override PartName="/customXml/itemProps140.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7.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8.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9.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6844" r:id="rId141"/>
    <p:sldMasterId id="2147486874" r:id="rId142"/>
    <p:sldMasterId id="2147486902" r:id="rId143"/>
    <p:sldMasterId id="2147486923" r:id="rId144"/>
    <p:sldMasterId id="2147486944" r:id="rId145"/>
    <p:sldMasterId id="2147486972" r:id="rId146"/>
    <p:sldMasterId id="2147487005" r:id="rId147"/>
    <p:sldMasterId id="2147487028" r:id="rId148"/>
    <p:sldMasterId id="2147487047" r:id="rId149"/>
    <p:sldMasterId id="2147487080" r:id="rId150"/>
  </p:sldMasterIdLst>
  <p:notesMasterIdLst>
    <p:notesMasterId r:id="rId175"/>
  </p:notesMasterIdLst>
  <p:handoutMasterIdLst>
    <p:handoutMasterId r:id="rId176"/>
  </p:handoutMasterIdLst>
  <p:sldIdLst>
    <p:sldId id="754" r:id="rId151"/>
    <p:sldId id="1433" r:id="rId152"/>
    <p:sldId id="1434" r:id="rId153"/>
    <p:sldId id="2091" r:id="rId154"/>
    <p:sldId id="524" r:id="rId155"/>
    <p:sldId id="1410" r:id="rId156"/>
    <p:sldId id="2147" r:id="rId157"/>
    <p:sldId id="1407" r:id="rId158"/>
    <p:sldId id="2148" r:id="rId159"/>
    <p:sldId id="2149" r:id="rId160"/>
    <p:sldId id="2151" r:id="rId161"/>
    <p:sldId id="2150" r:id="rId162"/>
    <p:sldId id="2152" r:id="rId163"/>
    <p:sldId id="2153" r:id="rId164"/>
    <p:sldId id="2154" r:id="rId165"/>
    <p:sldId id="2155" r:id="rId166"/>
    <p:sldId id="2156" r:id="rId167"/>
    <p:sldId id="2158" r:id="rId168"/>
    <p:sldId id="2160" r:id="rId169"/>
    <p:sldId id="2098" r:id="rId170"/>
    <p:sldId id="2075" r:id="rId171"/>
    <p:sldId id="1420" r:id="rId172"/>
    <p:sldId id="1467" r:id="rId173"/>
    <p:sldId id="955" r:id="rId174"/>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4B5F7BB-9D85-4DE6-B19D-9353CE4FB09E}">
          <p14:sldIdLst>
            <p14:sldId id="754"/>
            <p14:sldId id="1433"/>
            <p14:sldId id="1434"/>
          </p14:sldIdLst>
        </p14:section>
        <p14:section name="Plan Azure AD implementation" id="{AA4772DC-6E87-4463-B59E-55F36768DC45}">
          <p14:sldIdLst>
            <p14:sldId id="2091"/>
            <p14:sldId id="524"/>
            <p14:sldId id="1410"/>
            <p14:sldId id="2147"/>
            <p14:sldId id="1407"/>
            <p14:sldId id="2148"/>
            <p14:sldId id="2149"/>
            <p14:sldId id="2151"/>
            <p14:sldId id="2150"/>
            <p14:sldId id="2152"/>
            <p14:sldId id="2153"/>
            <p14:sldId id="2154"/>
            <p14:sldId id="2155"/>
            <p14:sldId id="2156"/>
            <p14:sldId id="2158"/>
            <p14:sldId id="2160"/>
            <p14:sldId id="2098"/>
          </p14:sldIdLst>
        </p14:section>
        <p14:section name="まとめ" id="{D12D3BCE-540D-4D91-9B7D-0EE0015185BA}">
          <p14:sldIdLst>
            <p14:sldId id="2075"/>
            <p14:sldId id="1420"/>
            <p14:sldId id="1467"/>
            <p14:sldId id="955"/>
          </p14:sldIdLst>
        </p14:section>
      </p14:sectionLst>
    </p:ext>
    <p:ext uri="{EFAFB233-063F-42B5-8137-9DF3F51BA10A}">
      <p15:sldGuideLst xmlns:p15="http://schemas.microsoft.com/office/powerpoint/2012/main">
        <p15:guide id="1" orient="horz" pos="2160">
          <p15:clr>
            <a:srgbClr val="A4A3A4"/>
          </p15:clr>
        </p15:guide>
        <p15:guide id="2" pos="384" userDrawn="1">
          <p15:clr>
            <a:srgbClr val="A4A3A4"/>
          </p15:clr>
        </p15:guide>
        <p15:guide id="3" pos="96" userDrawn="1">
          <p15:clr>
            <a:srgbClr val="A4A3A4"/>
          </p15:clr>
        </p15:guide>
        <p15:guide id="4" pos="2304">
          <p15:clr>
            <a:srgbClr val="A4A3A4"/>
          </p15:clr>
        </p15:guide>
        <p15:guide id="5" pos="2781">
          <p15:clr>
            <a:srgbClr val="A4A3A4"/>
          </p15:clr>
        </p15:guide>
        <p15:guide id="6" pos="672" userDrawn="1">
          <p15:clr>
            <a:srgbClr val="A4A3A4"/>
          </p15:clr>
        </p15:guide>
        <p15:guide id="7" orient="horz" pos="4176" userDrawn="1">
          <p15:clr>
            <a:srgbClr val="A4A3A4"/>
          </p15:clr>
        </p15:guide>
        <p15:guide id="8" orient="horz" pos="3888" userDrawn="1">
          <p15:clr>
            <a:srgbClr val="A4A3A4"/>
          </p15:clr>
        </p15:guide>
        <p15:guide id="9" orient="horz" pos="3600" userDrawn="1">
          <p15:clr>
            <a:srgbClr val="A4A3A4"/>
          </p15:clr>
        </p15:guide>
        <p15:guide id="10" orient="horz" pos="1872" userDrawn="1">
          <p15:clr>
            <a:srgbClr val="A4A3A4"/>
          </p15:clr>
        </p15:guide>
        <p15:guide id="11" orient="horz" pos="3874">
          <p15:clr>
            <a:srgbClr val="A4A3A4"/>
          </p15:clr>
        </p15:guide>
        <p15:guide id="12" orient="horz" pos="2012">
          <p15:clr>
            <a:srgbClr val="A4A3A4"/>
          </p15:clr>
        </p15:guide>
        <p15:guide id="13" pos="297">
          <p15:clr>
            <a:srgbClr val="A4A3A4"/>
          </p15:clr>
        </p15:guide>
        <p15:guide id="15" pos="32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D9D9D9"/>
    <a:srgbClr val="0177D7"/>
    <a:srgbClr val="505050"/>
    <a:srgbClr val="373737"/>
    <a:srgbClr val="D75050"/>
    <a:srgbClr val="FEBA00"/>
    <a:srgbClr val="00A6EF"/>
    <a:srgbClr val="67217A"/>
    <a:srgbClr val="6161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F88EBF-96E5-4D9D-8C23-AE4D2425EC6A}" v="17629" dt="2018-08-29T09:28:05.0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421" autoAdjust="0"/>
    <p:restoredTop sz="64720" autoAdjust="0"/>
  </p:normalViewPr>
  <p:slideViewPr>
    <p:cSldViewPr>
      <p:cViewPr varScale="1">
        <p:scale>
          <a:sx n="78" d="100"/>
          <a:sy n="78" d="100"/>
        </p:scale>
        <p:origin x="31" y="134"/>
      </p:cViewPr>
      <p:guideLst>
        <p:guide orient="horz" pos="2160"/>
        <p:guide pos="384"/>
        <p:guide pos="96"/>
        <p:guide pos="2304"/>
        <p:guide pos="2781"/>
        <p:guide pos="672"/>
        <p:guide orient="horz" pos="4176"/>
        <p:guide orient="horz" pos="3888"/>
        <p:guide orient="horz" pos="3600"/>
        <p:guide orient="horz" pos="1872"/>
        <p:guide orient="horz" pos="3874"/>
        <p:guide orient="horz" pos="2012"/>
        <p:guide pos="297"/>
        <p:guide pos="3240"/>
      </p:guideLst>
    </p:cSldViewPr>
  </p:slideViewPr>
  <p:notesTextViewPr>
    <p:cViewPr>
      <p:scale>
        <a:sx n="3" d="2"/>
        <a:sy n="3" d="2"/>
      </p:scale>
      <p:origin x="0" y="0"/>
    </p:cViewPr>
  </p:notesTextViewPr>
  <p:sorterViewPr>
    <p:cViewPr>
      <p:scale>
        <a:sx n="70" d="100"/>
        <a:sy n="70" d="100"/>
      </p:scale>
      <p:origin x="0" y="-18560"/>
    </p:cViewPr>
  </p:sorterViewPr>
  <p:notesViewPr>
    <p:cSldViewPr>
      <p:cViewPr varScale="1">
        <p:scale>
          <a:sx n="127" d="100"/>
          <a:sy n="127" d="100"/>
        </p:scale>
        <p:origin x="3680"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openxmlformats.org/officeDocument/2006/relationships/customXml" Target="../customXml/item117.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customXml" Target="../customXml/item84.xml"/><Relationship Id="rId89" Type="http://schemas.openxmlformats.org/officeDocument/2006/relationships/customXml" Target="../customXml/item89.xml"/><Relationship Id="rId112" Type="http://schemas.openxmlformats.org/officeDocument/2006/relationships/customXml" Target="../customXml/item112.xml"/><Relationship Id="rId133" Type="http://schemas.openxmlformats.org/officeDocument/2006/relationships/customXml" Target="../customXml/item133.xml"/><Relationship Id="rId138" Type="http://schemas.openxmlformats.org/officeDocument/2006/relationships/customXml" Target="../customXml/item138.xml"/><Relationship Id="rId154" Type="http://schemas.openxmlformats.org/officeDocument/2006/relationships/slide" Target="slides/slide4.xml"/><Relationship Id="rId159" Type="http://schemas.openxmlformats.org/officeDocument/2006/relationships/slide" Target="slides/slide9.xml"/><Relationship Id="rId175" Type="http://schemas.openxmlformats.org/officeDocument/2006/relationships/notesMaster" Target="notesMasters/notesMaster1.xml"/><Relationship Id="rId170" Type="http://schemas.openxmlformats.org/officeDocument/2006/relationships/slide" Target="slides/slide20.xml"/><Relationship Id="rId16" Type="http://schemas.openxmlformats.org/officeDocument/2006/relationships/customXml" Target="../customXml/item16.xml"/><Relationship Id="rId107" Type="http://schemas.openxmlformats.org/officeDocument/2006/relationships/customXml" Target="../customXml/item107.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customXml" Target="../customXml/item74.xml"/><Relationship Id="rId79" Type="http://schemas.openxmlformats.org/officeDocument/2006/relationships/customXml" Target="../customXml/item79.xml"/><Relationship Id="rId102" Type="http://schemas.openxmlformats.org/officeDocument/2006/relationships/customXml" Target="../customXml/item102.xml"/><Relationship Id="rId123" Type="http://schemas.openxmlformats.org/officeDocument/2006/relationships/customXml" Target="../customXml/item123.xml"/><Relationship Id="rId128" Type="http://schemas.openxmlformats.org/officeDocument/2006/relationships/customXml" Target="../customXml/item128.xml"/><Relationship Id="rId144" Type="http://schemas.openxmlformats.org/officeDocument/2006/relationships/slideMaster" Target="slideMasters/slideMaster4.xml"/><Relationship Id="rId149" Type="http://schemas.openxmlformats.org/officeDocument/2006/relationships/slideMaster" Target="slideMasters/slideMaster9.xml"/><Relationship Id="rId5" Type="http://schemas.openxmlformats.org/officeDocument/2006/relationships/customXml" Target="../customXml/item5.xml"/><Relationship Id="rId90" Type="http://schemas.openxmlformats.org/officeDocument/2006/relationships/customXml" Target="../customXml/item90.xml"/><Relationship Id="rId95" Type="http://schemas.openxmlformats.org/officeDocument/2006/relationships/customXml" Target="../customXml/item95.xml"/><Relationship Id="rId160" Type="http://schemas.openxmlformats.org/officeDocument/2006/relationships/slide" Target="slides/slide10.xml"/><Relationship Id="rId165" Type="http://schemas.openxmlformats.org/officeDocument/2006/relationships/slide" Target="slides/slide15.xml"/><Relationship Id="rId181" Type="http://schemas.openxmlformats.org/officeDocument/2006/relationships/tableStyles" Target="tableStyles.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customXml" Target="../customXml/item64.xml"/><Relationship Id="rId69" Type="http://schemas.openxmlformats.org/officeDocument/2006/relationships/customXml" Target="../customXml/item69.xml"/><Relationship Id="rId113" Type="http://schemas.openxmlformats.org/officeDocument/2006/relationships/customXml" Target="../customXml/item113.xml"/><Relationship Id="rId118" Type="http://schemas.openxmlformats.org/officeDocument/2006/relationships/customXml" Target="../customXml/item118.xml"/><Relationship Id="rId134" Type="http://schemas.openxmlformats.org/officeDocument/2006/relationships/customXml" Target="../customXml/item134.xml"/><Relationship Id="rId139" Type="http://schemas.openxmlformats.org/officeDocument/2006/relationships/customXml" Target="../customXml/item139.xml"/><Relationship Id="rId80" Type="http://schemas.openxmlformats.org/officeDocument/2006/relationships/customXml" Target="../customXml/item80.xml"/><Relationship Id="rId85" Type="http://schemas.openxmlformats.org/officeDocument/2006/relationships/customXml" Target="../customXml/item85.xml"/><Relationship Id="rId150" Type="http://schemas.openxmlformats.org/officeDocument/2006/relationships/slideMaster" Target="slideMasters/slideMaster10.xml"/><Relationship Id="rId155" Type="http://schemas.openxmlformats.org/officeDocument/2006/relationships/slide" Target="slides/slide5.xml"/><Relationship Id="rId171" Type="http://schemas.openxmlformats.org/officeDocument/2006/relationships/slide" Target="slides/slide21.xml"/><Relationship Id="rId176" Type="http://schemas.openxmlformats.org/officeDocument/2006/relationships/handoutMaster" Target="handoutMasters/handoutMaster1.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customXml" Target="../customXml/item103.xml"/><Relationship Id="rId108" Type="http://schemas.openxmlformats.org/officeDocument/2006/relationships/customXml" Target="../customXml/item108.xml"/><Relationship Id="rId124" Type="http://schemas.openxmlformats.org/officeDocument/2006/relationships/customXml" Target="../customXml/item124.xml"/><Relationship Id="rId129" Type="http://schemas.openxmlformats.org/officeDocument/2006/relationships/customXml" Target="../customXml/item129.xml"/><Relationship Id="rId54" Type="http://schemas.openxmlformats.org/officeDocument/2006/relationships/customXml" Target="../customXml/item54.xml"/><Relationship Id="rId70" Type="http://schemas.openxmlformats.org/officeDocument/2006/relationships/customXml" Target="../customXml/item70.xml"/><Relationship Id="rId75" Type="http://schemas.openxmlformats.org/officeDocument/2006/relationships/customXml" Target="../customXml/item75.xml"/><Relationship Id="rId91" Type="http://schemas.openxmlformats.org/officeDocument/2006/relationships/customXml" Target="../customXml/item91.xml"/><Relationship Id="rId96" Type="http://schemas.openxmlformats.org/officeDocument/2006/relationships/customXml" Target="../customXml/item96.xml"/><Relationship Id="rId140" Type="http://schemas.openxmlformats.org/officeDocument/2006/relationships/customXml" Target="../customXml/item140.xml"/><Relationship Id="rId145" Type="http://schemas.openxmlformats.org/officeDocument/2006/relationships/slideMaster" Target="slideMasters/slideMaster5.xml"/><Relationship Id="rId161" Type="http://schemas.openxmlformats.org/officeDocument/2006/relationships/slide" Target="slides/slide11.xml"/><Relationship Id="rId166" Type="http://schemas.openxmlformats.org/officeDocument/2006/relationships/slide" Target="slides/slide16.xml"/><Relationship Id="rId18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customXml" Target="../customXml/item114.xml"/><Relationship Id="rId119" Type="http://schemas.openxmlformats.org/officeDocument/2006/relationships/customXml" Target="../customXml/item119.xml"/><Relationship Id="rId44" Type="http://schemas.openxmlformats.org/officeDocument/2006/relationships/customXml" Target="../customXml/item44.xml"/><Relationship Id="rId60" Type="http://schemas.openxmlformats.org/officeDocument/2006/relationships/customXml" Target="../customXml/item60.xml"/><Relationship Id="rId65" Type="http://schemas.openxmlformats.org/officeDocument/2006/relationships/customXml" Target="../customXml/item65.xml"/><Relationship Id="rId81" Type="http://schemas.openxmlformats.org/officeDocument/2006/relationships/customXml" Target="../customXml/item81.xml"/><Relationship Id="rId86" Type="http://schemas.openxmlformats.org/officeDocument/2006/relationships/customXml" Target="../customXml/item86.xml"/><Relationship Id="rId130" Type="http://schemas.openxmlformats.org/officeDocument/2006/relationships/customXml" Target="../customXml/item130.xml"/><Relationship Id="rId135" Type="http://schemas.openxmlformats.org/officeDocument/2006/relationships/customXml" Target="../customXml/item135.xml"/><Relationship Id="rId151" Type="http://schemas.openxmlformats.org/officeDocument/2006/relationships/slide" Target="slides/slide1.xml"/><Relationship Id="rId156" Type="http://schemas.openxmlformats.org/officeDocument/2006/relationships/slide" Target="slides/slide6.xml"/><Relationship Id="rId177"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customXml" Target="../customXml/item9.xml"/><Relationship Id="rId172" Type="http://schemas.openxmlformats.org/officeDocument/2006/relationships/slide" Target="slides/slide22.xml"/><Relationship Id="rId180" Type="http://schemas.openxmlformats.org/officeDocument/2006/relationships/theme" Target="theme/theme1.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customXml" Target="../customXml/item10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customXml" Target="../customXml/item97.xml"/><Relationship Id="rId104" Type="http://schemas.openxmlformats.org/officeDocument/2006/relationships/customXml" Target="../customXml/item104.xml"/><Relationship Id="rId120" Type="http://schemas.openxmlformats.org/officeDocument/2006/relationships/customXml" Target="../customXml/item120.xml"/><Relationship Id="rId125" Type="http://schemas.openxmlformats.org/officeDocument/2006/relationships/customXml" Target="../customXml/item125.xml"/><Relationship Id="rId141" Type="http://schemas.openxmlformats.org/officeDocument/2006/relationships/slideMaster" Target="slideMasters/slideMaster1.xml"/><Relationship Id="rId146" Type="http://schemas.openxmlformats.org/officeDocument/2006/relationships/slideMaster" Target="slideMasters/slideMaster6.xml"/><Relationship Id="rId167" Type="http://schemas.openxmlformats.org/officeDocument/2006/relationships/slide" Target="slides/slide17.xml"/><Relationship Id="rId7" Type="http://schemas.openxmlformats.org/officeDocument/2006/relationships/customXml" Target="../customXml/item7.xml"/><Relationship Id="rId71" Type="http://schemas.openxmlformats.org/officeDocument/2006/relationships/customXml" Target="../customXml/item71.xml"/><Relationship Id="rId92" Type="http://schemas.openxmlformats.org/officeDocument/2006/relationships/customXml" Target="../customXml/item92.xml"/><Relationship Id="rId162" Type="http://schemas.openxmlformats.org/officeDocument/2006/relationships/slide" Target="slides/slide12.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customXml" Target="../customXml/item87.xml"/><Relationship Id="rId110" Type="http://schemas.openxmlformats.org/officeDocument/2006/relationships/customXml" Target="../customXml/item110.xml"/><Relationship Id="rId115" Type="http://schemas.openxmlformats.org/officeDocument/2006/relationships/customXml" Target="../customXml/item115.xml"/><Relationship Id="rId131" Type="http://schemas.openxmlformats.org/officeDocument/2006/relationships/customXml" Target="../customXml/item131.xml"/><Relationship Id="rId136" Type="http://schemas.openxmlformats.org/officeDocument/2006/relationships/customXml" Target="../customXml/item136.xml"/><Relationship Id="rId157" Type="http://schemas.openxmlformats.org/officeDocument/2006/relationships/slide" Target="slides/slide7.xml"/><Relationship Id="rId178" Type="http://schemas.openxmlformats.org/officeDocument/2006/relationships/presProps" Target="presProps.xml"/><Relationship Id="rId61" Type="http://schemas.openxmlformats.org/officeDocument/2006/relationships/customXml" Target="../customXml/item61.xml"/><Relationship Id="rId82" Type="http://schemas.openxmlformats.org/officeDocument/2006/relationships/customXml" Target="../customXml/item82.xml"/><Relationship Id="rId152" Type="http://schemas.openxmlformats.org/officeDocument/2006/relationships/slide" Target="slides/slide2.xml"/><Relationship Id="rId173" Type="http://schemas.openxmlformats.org/officeDocument/2006/relationships/slide" Target="slides/slide23.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customXml" Target="../customXml/item77.xml"/><Relationship Id="rId100" Type="http://schemas.openxmlformats.org/officeDocument/2006/relationships/customXml" Target="../customXml/item100.xml"/><Relationship Id="rId105" Type="http://schemas.openxmlformats.org/officeDocument/2006/relationships/customXml" Target="../customXml/item105.xml"/><Relationship Id="rId126" Type="http://schemas.openxmlformats.org/officeDocument/2006/relationships/customXml" Target="../customXml/item126.xml"/><Relationship Id="rId147" Type="http://schemas.openxmlformats.org/officeDocument/2006/relationships/slideMaster" Target="slideMasters/slideMaster7.xml"/><Relationship Id="rId168" Type="http://schemas.openxmlformats.org/officeDocument/2006/relationships/slide" Target="slides/slide18.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93" Type="http://schemas.openxmlformats.org/officeDocument/2006/relationships/customXml" Target="../customXml/item93.xml"/><Relationship Id="rId98" Type="http://schemas.openxmlformats.org/officeDocument/2006/relationships/customXml" Target="../customXml/item98.xml"/><Relationship Id="rId121" Type="http://schemas.openxmlformats.org/officeDocument/2006/relationships/customXml" Target="../customXml/item121.xml"/><Relationship Id="rId142" Type="http://schemas.openxmlformats.org/officeDocument/2006/relationships/slideMaster" Target="slideMasters/slideMaster2.xml"/><Relationship Id="rId163" Type="http://schemas.openxmlformats.org/officeDocument/2006/relationships/slide" Target="slides/slide13.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customXml" Target="../customXml/item67.xml"/><Relationship Id="rId116" Type="http://schemas.openxmlformats.org/officeDocument/2006/relationships/customXml" Target="../customXml/item116.xml"/><Relationship Id="rId137" Type="http://schemas.openxmlformats.org/officeDocument/2006/relationships/customXml" Target="../customXml/item137.xml"/><Relationship Id="rId158" Type="http://schemas.openxmlformats.org/officeDocument/2006/relationships/slide" Target="slides/slide8.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customXml" Target="../customXml/item83.xml"/><Relationship Id="rId88" Type="http://schemas.openxmlformats.org/officeDocument/2006/relationships/customXml" Target="../customXml/item88.xml"/><Relationship Id="rId111" Type="http://schemas.openxmlformats.org/officeDocument/2006/relationships/customXml" Target="../customXml/item111.xml"/><Relationship Id="rId132" Type="http://schemas.openxmlformats.org/officeDocument/2006/relationships/customXml" Target="../customXml/item132.xml"/><Relationship Id="rId153" Type="http://schemas.openxmlformats.org/officeDocument/2006/relationships/slide" Target="slides/slide3.xml"/><Relationship Id="rId174" Type="http://schemas.openxmlformats.org/officeDocument/2006/relationships/slide" Target="slides/slide24.xml"/><Relationship Id="rId179" Type="http://schemas.openxmlformats.org/officeDocument/2006/relationships/viewProps" Target="viewProps.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customXml" Target="../customXml/item106.xml"/><Relationship Id="rId127" Type="http://schemas.openxmlformats.org/officeDocument/2006/relationships/customXml" Target="../customXml/item127.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customXml" Target="../customXml/item73.xml"/><Relationship Id="rId78" Type="http://schemas.openxmlformats.org/officeDocument/2006/relationships/customXml" Target="../customXml/item78.xml"/><Relationship Id="rId94" Type="http://schemas.openxmlformats.org/officeDocument/2006/relationships/customXml" Target="../customXml/item94.xml"/><Relationship Id="rId99" Type="http://schemas.openxmlformats.org/officeDocument/2006/relationships/customXml" Target="../customXml/item99.xml"/><Relationship Id="rId101" Type="http://schemas.openxmlformats.org/officeDocument/2006/relationships/customXml" Target="../customXml/item101.xml"/><Relationship Id="rId122" Type="http://schemas.openxmlformats.org/officeDocument/2006/relationships/customXml" Target="../customXml/item122.xml"/><Relationship Id="rId143" Type="http://schemas.openxmlformats.org/officeDocument/2006/relationships/slideMaster" Target="slideMasters/slideMaster3.xml"/><Relationship Id="rId148" Type="http://schemas.openxmlformats.org/officeDocument/2006/relationships/slideMaster" Target="slideMasters/slideMaster8.xml"/><Relationship Id="rId164" Type="http://schemas.openxmlformats.org/officeDocument/2006/relationships/slide" Target="slides/slide14.xml"/><Relationship Id="rId169" Type="http://schemas.openxmlformats.org/officeDocument/2006/relationships/slide" Target="slides/slide1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5C285A79-D3E7-4944-ADA7-87066ED3C1A6}" type="datetime1">
              <a:rPr lang="en-US" smtClean="0"/>
              <a:t>8/29/2018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5FC838DA-2F65-EE4F-9DF9-913E51548531}" type="slidenum">
              <a:rPr lang="en-US" smtClean="0"/>
              <a:t>‹#›</a:t>
            </a:fld>
            <a:endParaRPr lang="en-US"/>
          </a:p>
        </p:txBody>
      </p:sp>
    </p:spTree>
    <p:extLst>
      <p:ext uri="{BB962C8B-B14F-4D97-AF65-F5344CB8AC3E}">
        <p14:creationId xmlns:p14="http://schemas.microsoft.com/office/powerpoint/2010/main" val="515785919"/>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4729861A-D1DB-4BEA-8FAB-44566D765611}" type="datetime1">
              <a:rPr lang="en-US" smtClean="0"/>
              <a:t>8/29/2018</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87A2D2A7-FEDB-4FEC-BF57-39E9383DCE56}" type="slidenum">
              <a:rPr lang="en-US" smtClean="0"/>
              <a:t>‹#›</a:t>
            </a:fld>
            <a:endParaRPr lang="en-US" dirty="0"/>
          </a:p>
        </p:txBody>
      </p:sp>
    </p:spTree>
    <p:extLst>
      <p:ext uri="{BB962C8B-B14F-4D97-AF65-F5344CB8AC3E}">
        <p14:creationId xmlns:p14="http://schemas.microsoft.com/office/powerpoint/2010/main" val="119791999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7CD3EA7-3795-4281-B45B-5B1B9911826C}" type="datetime1">
              <a:rPr lang="en-US" smtClean="0">
                <a:solidFill>
                  <a:prstClr val="black"/>
                </a:solidFill>
              </a:rPr>
              <a:t>8/29/2018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362364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EA4CEF-E96F-440C-B8AB-E291806BB8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8658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EA4CEF-E96F-440C-B8AB-E291806BB8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5327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EA4CEF-E96F-440C-B8AB-E291806BB8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229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EA4CEF-E96F-440C-B8AB-E291806BB8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2227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EA4CEF-E96F-440C-B8AB-E291806BB8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776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EA4CEF-E96F-440C-B8AB-E291806BB8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5179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EA4CEF-E96F-440C-B8AB-E291806BB8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2303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EA4CEF-E96F-440C-B8AB-E291806BB8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156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EA4CEF-E96F-440C-B8AB-E291806BB8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1425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EA4CEF-E96F-440C-B8AB-E291806BB8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3654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29861A-D1DB-4BEA-8FAB-44566D765611}" type="datetime1">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8/29/2018</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36982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EA4CEF-E96F-440C-B8AB-E291806BB8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7108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8/29/2018 4:47 PM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7847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29861A-D1DB-4BEA-8FAB-44566D765611}" type="datetime1">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8/29/2018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67905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729861A-D1DB-4BEA-8FAB-44566D765611}" type="datetime1">
              <a:rPr lang="en-US" smtClean="0"/>
              <a:t>8/29/2018</a:t>
            </a:fld>
            <a:endParaRPr lang="en-US" dirty="0"/>
          </a:p>
        </p:txBody>
      </p:sp>
      <p:sp>
        <p:nvSpPr>
          <p:cNvPr id="5" name="Slide Number Placeholder 4"/>
          <p:cNvSpPr>
            <a:spLocks noGrp="1"/>
          </p:cNvSpPr>
          <p:nvPr>
            <p:ph type="sldNum" sz="quarter" idx="11"/>
          </p:nvPr>
        </p:nvSpPr>
        <p:spPr/>
        <p:txBody>
          <a:bodyPr/>
          <a:lstStyle/>
          <a:p>
            <a:fld id="{87A2D2A7-FEDB-4FEC-BF57-39E9383DCE56}" type="slidenum">
              <a:rPr lang="en-US" smtClean="0"/>
              <a:t>24</a:t>
            </a:fld>
            <a:endParaRPr lang="en-US" dirty="0"/>
          </a:p>
        </p:txBody>
      </p:sp>
    </p:spTree>
    <p:extLst>
      <p:ext uri="{BB962C8B-B14F-4D97-AF65-F5344CB8AC3E}">
        <p14:creationId xmlns:p14="http://schemas.microsoft.com/office/powerpoint/2010/main" val="3630802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29861A-D1DB-4BEA-8FAB-44566D765611}" type="datetime1">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8/29/2018</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29781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8/29/2018 4:47 PM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03104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D531F-42C9-4D67-9080-B14D75B014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616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8/29/2018 4:47 PM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70810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8/29/2018 4:47 PM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28464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EA4CEF-E96F-440C-B8AB-E291806BB8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6852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EA4CEF-E96F-440C-B8AB-E291806BB8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8225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g"/><Relationship Id="rId1" Type="http://schemas.openxmlformats.org/officeDocument/2006/relationships/slideMaster" Target="../slideMasters/slideMaster9.xml"/><Relationship Id="rId4" Type="http://schemas.openxmlformats.org/officeDocument/2006/relationships/image" Target="../media/image17.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6200"/>
            <a:ext cx="12192000" cy="7315200"/>
          </a:xfrm>
          <a:prstGeom prst="rect">
            <a:avLst/>
          </a:prstGeom>
        </p:spPr>
      </p:pic>
      <p:sp>
        <p:nvSpPr>
          <p:cNvPr id="8" name="Rectangle 7"/>
          <p:cNvSpPr/>
          <p:nvPr userDrawn="1"/>
        </p:nvSpPr>
        <p:spPr bwMode="auto">
          <a:xfrm>
            <a:off x="0" y="-14221"/>
            <a:ext cx="12192000" cy="1995421"/>
          </a:xfrm>
          <a:prstGeom prst="rect">
            <a:avLst/>
          </a:prstGeom>
          <a:gradFill flip="none" rotWithShape="1">
            <a:gsLst>
              <a:gs pos="1000">
                <a:schemeClr val="tx2">
                  <a:alpha val="0"/>
                </a:schemeClr>
              </a:gs>
              <a:gs pos="100000">
                <a:schemeClr val="tx2">
                  <a:alpha val="66000"/>
                </a:schemeClr>
              </a:gs>
            </a:gsLst>
            <a:lin ang="16200000" scaled="0"/>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Rectangle 13"/>
          <p:cNvSpPr/>
          <p:nvPr userDrawn="1"/>
        </p:nvSpPr>
        <p:spPr bwMode="auto">
          <a:xfrm>
            <a:off x="269239" y="2935288"/>
            <a:ext cx="8120699" cy="363475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8" tIns="143415" rIns="179268" bIns="143415"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ctrTitle"/>
          </p:nvPr>
        </p:nvSpPr>
        <p:spPr>
          <a:xfrm>
            <a:off x="375953" y="3422398"/>
            <a:ext cx="6171371" cy="2488894"/>
          </a:xfrm>
        </p:spPr>
        <p:txBody>
          <a:bodyPr/>
          <a:lstStyle>
            <a:lvl1pPr>
              <a:defRPr sz="5900" baseline="0">
                <a:solidFill>
                  <a:schemeClr val="bg1"/>
                </a:solidFill>
              </a:defRPr>
            </a:lvl1pPr>
          </a:lstStyle>
          <a:p>
            <a:r>
              <a:rPr lang="en-US" dirty="0"/>
              <a:t>Click to edit Master title style</a:t>
            </a:r>
          </a:p>
        </p:txBody>
      </p:sp>
      <p:sp>
        <p:nvSpPr>
          <p:cNvPr id="16" name="Subtitle 2"/>
          <p:cNvSpPr>
            <a:spLocks noGrp="1"/>
          </p:cNvSpPr>
          <p:nvPr>
            <p:ph type="subTitle" idx="1"/>
          </p:nvPr>
        </p:nvSpPr>
        <p:spPr>
          <a:xfrm>
            <a:off x="375955" y="5754632"/>
            <a:ext cx="5720046" cy="430887"/>
          </a:xfrm>
        </p:spPr>
        <p:txBody>
          <a:bodyPr anchor="ctr"/>
          <a:lstStyle>
            <a:lvl1pPr marL="0" indent="0" algn="l">
              <a:lnSpc>
                <a:spcPct val="100000"/>
              </a:lnSpc>
              <a:spcBef>
                <a:spcPts val="0"/>
              </a:spcBef>
              <a:buNone/>
              <a:defRPr sz="1600">
                <a:solidFill>
                  <a:schemeClr val="bg1"/>
                </a:solidFill>
                <a:latin typeface="+mj-lt"/>
              </a:defRPr>
            </a:lvl1pPr>
            <a:lvl2pPr marL="448151" indent="0" algn="ctr">
              <a:buNone/>
              <a:defRPr>
                <a:solidFill>
                  <a:schemeClr val="tx1">
                    <a:tint val="75000"/>
                  </a:schemeClr>
                </a:solidFill>
              </a:defRPr>
            </a:lvl2pPr>
            <a:lvl3pPr marL="896302" indent="0" algn="ctr">
              <a:buNone/>
              <a:defRPr>
                <a:solidFill>
                  <a:schemeClr val="tx1">
                    <a:tint val="75000"/>
                  </a:schemeClr>
                </a:solidFill>
              </a:defRPr>
            </a:lvl3pPr>
            <a:lvl4pPr marL="1344453" indent="0" algn="ctr">
              <a:buNone/>
              <a:defRPr>
                <a:solidFill>
                  <a:schemeClr val="tx1">
                    <a:tint val="75000"/>
                  </a:schemeClr>
                </a:solidFill>
              </a:defRPr>
            </a:lvl4pPr>
            <a:lvl5pPr marL="1792604" indent="0" algn="ctr">
              <a:buNone/>
              <a:defRPr>
                <a:solidFill>
                  <a:schemeClr val="tx1">
                    <a:tint val="75000"/>
                  </a:schemeClr>
                </a:solidFill>
              </a:defRPr>
            </a:lvl5pPr>
            <a:lvl6pPr marL="2240755" indent="0" algn="ctr">
              <a:buNone/>
              <a:defRPr>
                <a:solidFill>
                  <a:schemeClr val="tx1">
                    <a:tint val="75000"/>
                  </a:schemeClr>
                </a:solidFill>
              </a:defRPr>
            </a:lvl6pPr>
            <a:lvl7pPr marL="2688906" indent="0" algn="ctr">
              <a:buNone/>
              <a:defRPr>
                <a:solidFill>
                  <a:schemeClr val="tx1">
                    <a:tint val="75000"/>
                  </a:schemeClr>
                </a:solidFill>
              </a:defRPr>
            </a:lvl7pPr>
            <a:lvl8pPr marL="3137057" indent="0" algn="ctr">
              <a:buNone/>
              <a:defRPr>
                <a:solidFill>
                  <a:schemeClr val="tx1">
                    <a:tint val="75000"/>
                  </a:schemeClr>
                </a:solidFill>
              </a:defRPr>
            </a:lvl8pPr>
            <a:lvl9pPr marL="3585208" indent="0" algn="ctr">
              <a:buNone/>
              <a:defRPr>
                <a:solidFill>
                  <a:schemeClr val="tx1">
                    <a:tint val="75000"/>
                  </a:schemeClr>
                </a:solidFill>
              </a:defRPr>
            </a:lvl9pPr>
          </a:lstStyle>
          <a:p>
            <a:r>
              <a:rPr lang="en-US"/>
              <a:t>Click to edit Master subtitle style</a:t>
            </a:r>
            <a:endParaRPr lang="en-US" dirty="0"/>
          </a:p>
        </p:txBody>
      </p:sp>
      <p:pic>
        <p:nvPicPr>
          <p:cNvPr id="17" name="Picture 7"/>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515135" y="524546"/>
            <a:ext cx="1229472" cy="2692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4239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69C79-AC96-4682-8E7A-0EB2D5F5904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518180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98957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63688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006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111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4828867" cy="6858623"/>
          </a:xfrm>
          <a:prstGeom prst="rect">
            <a:avLst/>
          </a:prstGeom>
        </p:spPr>
      </p:pic>
    </p:spTree>
    <p:extLst>
      <p:ext uri="{BB962C8B-B14F-4D97-AF65-F5344CB8AC3E}">
        <p14:creationId xmlns:p14="http://schemas.microsoft.com/office/powerpoint/2010/main" val="118077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487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571612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58513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4166232023"/>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4270659318"/>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90755376"/>
      </p:ext>
    </p:extLst>
  </p:cSld>
  <p:clrMapOvr>
    <a:masterClrMapping/>
  </p:clrMapOvr>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114740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59283269"/>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484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CE148D2-E4D7-41C4-A187-3BFEF73E0242}"/>
              </a:ext>
            </a:extLst>
          </p:cNvPr>
          <p:cNvSpPr/>
          <p:nvPr userDrawn="1"/>
        </p:nvSpPr>
        <p:spPr bwMode="auto">
          <a:xfrm>
            <a:off x="0" y="-3158"/>
            <a:ext cx="12192000" cy="101791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Segoe UI" panose="020B0502040204020203" pitchFamily="34" charset="0"/>
            </a:endParaRPr>
          </a:p>
        </p:txBody>
      </p:sp>
      <p:sp>
        <p:nvSpPr>
          <p:cNvPr id="8" name="Text Placeholder 2">
            <a:extLst>
              <a:ext uri="{FF2B5EF4-FFF2-40B4-BE49-F238E27FC236}">
                <a16:creationId xmlns:a16="http://schemas.microsoft.com/office/drawing/2014/main" id="{5A32D8E5-D8B5-4FF2-B93C-1AB118B5E12E}"/>
              </a:ext>
            </a:extLst>
          </p:cNvPr>
          <p:cNvSpPr>
            <a:spLocks noGrp="1"/>
          </p:cNvSpPr>
          <p:nvPr>
            <p:ph type="body" sz="quarter" idx="10"/>
          </p:nvPr>
        </p:nvSpPr>
        <p:spPr>
          <a:xfrm>
            <a:off x="269238" y="1189177"/>
            <a:ext cx="11653522" cy="2067233"/>
          </a:xfrm>
        </p:spPr>
        <p:txBody>
          <a:bodyPr/>
          <a:lstStyle>
            <a:lvl1pPr>
              <a:defRPr kumimoji="0" lang="en-US" sz="3921" b="0" i="0" u="none" strike="noStrike" kern="1200" cap="none" spc="0" normalizeH="0" baseline="0" dirty="0" smtClean="0">
                <a:ln>
                  <a:noFill/>
                </a:ln>
                <a:gradFill>
                  <a:gsLst>
                    <a:gs pos="1250">
                      <a:srgbClr val="0078D7"/>
                    </a:gs>
                    <a:gs pos="99000">
                      <a:srgbClr val="0078D7"/>
                    </a:gs>
                  </a:gsLst>
                  <a:lin ang="5400000" scaled="0"/>
                </a:gradFill>
                <a:effectLst/>
                <a:uLnTx/>
                <a:uFillTx/>
                <a:latin typeface="Meiryo UI" panose="020B0604030504040204" pitchFamily="34" charset="-128"/>
                <a:ea typeface="Meiryo UI" panose="020B0604030504040204" pitchFamily="34" charset="-128"/>
                <a:cs typeface="+mn-cs"/>
              </a:defRPr>
            </a:lvl1pPr>
            <a:lvl2pPr>
              <a:defRPr>
                <a:latin typeface="Meiryo UI" panose="020B0604030504040204" pitchFamily="34" charset="-128"/>
                <a:ea typeface="Meiryo UI" panose="020B0604030504040204" pitchFamily="34" charset="-128"/>
              </a:defRPr>
            </a:lvl2pPr>
            <a:lvl3pPr>
              <a:defRPr>
                <a:latin typeface="Meiryo UI" panose="020B0604030504040204" pitchFamily="34" charset="-128"/>
                <a:ea typeface="Meiryo UI" panose="020B0604030504040204" pitchFamily="34" charset="-128"/>
              </a:defRPr>
            </a:lvl3pPr>
            <a:lvl4pPr>
              <a:defRPr>
                <a:latin typeface="Meiryo UI" panose="020B0604030504040204" pitchFamily="34" charset="-128"/>
                <a:ea typeface="Meiryo UI" panose="020B0604030504040204" pitchFamily="34" charset="-128"/>
              </a:defRPr>
            </a:lvl4pPr>
            <a:lvl5pPr>
              <a:defRPr>
                <a:latin typeface="Meiryo UI" panose="020B0604030504040204" pitchFamily="34" charset="-128"/>
                <a:ea typeface="Meiryo UI" panose="020B0604030504040204" pitchFamily="34" charset="-128"/>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a:extLst>
              <a:ext uri="{FF2B5EF4-FFF2-40B4-BE49-F238E27FC236}">
                <a16:creationId xmlns:a16="http://schemas.microsoft.com/office/drawing/2014/main" id="{97547AED-76C0-40A4-8699-9D3D6F2FCF8A}"/>
              </a:ext>
            </a:extLst>
          </p:cNvPr>
          <p:cNvSpPr>
            <a:spLocks noGrp="1"/>
          </p:cNvSpPr>
          <p:nvPr>
            <p:ph type="body" sz="quarter" idx="11"/>
          </p:nvPr>
        </p:nvSpPr>
        <p:spPr>
          <a:xfrm>
            <a:off x="268603" y="130977"/>
            <a:ext cx="11653522" cy="794064"/>
          </a:xfrm>
        </p:spPr>
        <p:txBody>
          <a:bodyPr anchor="ctr"/>
          <a:lstStyle>
            <a:lvl1pPr marL="0" indent="0">
              <a:buNone/>
              <a:defRPr sz="4400">
                <a:solidFill>
                  <a:schemeClr val="bg1"/>
                </a:solidFill>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Edit Master text styles</a:t>
            </a:r>
          </a:p>
        </p:txBody>
      </p:sp>
    </p:spTree>
    <p:extLst>
      <p:ext uri="{BB962C8B-B14F-4D97-AF65-F5344CB8AC3E}">
        <p14:creationId xmlns:p14="http://schemas.microsoft.com/office/powerpoint/2010/main" val="36565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CE148D2-E4D7-41C4-A187-3BFEF73E0242}"/>
              </a:ext>
            </a:extLst>
          </p:cNvPr>
          <p:cNvSpPr/>
          <p:nvPr userDrawn="1"/>
        </p:nvSpPr>
        <p:spPr bwMode="auto">
          <a:xfrm>
            <a:off x="0" y="-3158"/>
            <a:ext cx="12192000" cy="101791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Meiryo UI" panose="020B0604030504040204" pitchFamily="34" charset="-128"/>
              <a:ea typeface="Meiryo UI" panose="020B0604030504040204" pitchFamily="34" charset="-128"/>
              <a:cs typeface="Segoe UI" panose="020B0502040204020203" pitchFamily="34" charset="0"/>
            </a:endParaRPr>
          </a:p>
        </p:txBody>
      </p:sp>
      <p:sp>
        <p:nvSpPr>
          <p:cNvPr id="10" name="Text Placeholder 9">
            <a:extLst>
              <a:ext uri="{FF2B5EF4-FFF2-40B4-BE49-F238E27FC236}">
                <a16:creationId xmlns:a16="http://schemas.microsoft.com/office/drawing/2014/main" id="{97547AED-76C0-40A4-8699-9D3D6F2FCF8A}"/>
              </a:ext>
            </a:extLst>
          </p:cNvPr>
          <p:cNvSpPr>
            <a:spLocks noGrp="1"/>
          </p:cNvSpPr>
          <p:nvPr>
            <p:ph type="body" sz="quarter" idx="11"/>
          </p:nvPr>
        </p:nvSpPr>
        <p:spPr>
          <a:xfrm>
            <a:off x="268603" y="130977"/>
            <a:ext cx="11653522" cy="794064"/>
          </a:xfrm>
        </p:spPr>
        <p:txBody>
          <a:bodyPr anchor="ctr"/>
          <a:lstStyle>
            <a:lvl1pPr marL="0" indent="0">
              <a:buNone/>
              <a:defRPr sz="4400">
                <a:solidFill>
                  <a:schemeClr val="bg1"/>
                </a:solidFill>
              </a:defRPr>
            </a:lvl1pPr>
            <a:lvl2pPr marL="336145" indent="0">
              <a:buNone/>
              <a:defRPr/>
            </a:lvl2pPr>
            <a:lvl3pPr marL="560241" indent="0">
              <a:buNone/>
              <a:defRPr/>
            </a:lvl3pPr>
            <a:lvl4pPr marL="784338" indent="0">
              <a:buNone/>
              <a:defRPr/>
            </a:lvl4pPr>
            <a:lvl5pPr marL="1008434" indent="0">
              <a:buNone/>
              <a:defRPr/>
            </a:lvl5pPr>
          </a:lstStyle>
          <a:p>
            <a:pPr lvl="0"/>
            <a:r>
              <a:rPr lang="en-US" dirty="0"/>
              <a:t>Edit Master text styles</a:t>
            </a:r>
          </a:p>
        </p:txBody>
      </p:sp>
    </p:spTree>
    <p:extLst>
      <p:ext uri="{BB962C8B-B14F-4D97-AF65-F5344CB8AC3E}">
        <p14:creationId xmlns:p14="http://schemas.microsoft.com/office/powerpoint/2010/main" val="13099526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0521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4666621"/>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38090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31641320"/>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11467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1581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544599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1442404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950"/>
                                        <p:tgtEl>
                                          <p:spTgt spid="12"/>
                                        </p:tgtEl>
                                      </p:cBhvr>
                                    </p:animEffect>
                                  </p:childTnLst>
                                </p:cTn>
                              </p:par>
                              <p:par>
                                <p:cTn id="37" presetID="63" presetClass="path" presetSubtype="0" decel="100000" fill="hold" grpId="1" nodeType="withEffect">
                                  <p:stCondLst>
                                    <p:cond delay="700"/>
                                  </p:stCondLst>
                                  <p:childTnLst>
                                    <p:animMotion origin="layout" path="M -0.01455 2.13345E-6 L 1.62369E-6 2.13345E-6 " pathEditMode="relative" rAng="0" ptsTypes="AA">
                                      <p:cBhvr>
                                        <p:cTn id="38" dur="950" fill="hold"/>
                                        <p:tgtEl>
                                          <p:spTgt spid="12"/>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2"/>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950"/>
                                        <p:tgtEl>
                                          <p:spTgt spid="13"/>
                                        </p:tgtEl>
                                      </p:cBhvr>
                                    </p:animEffect>
                                  </p:childTnLst>
                                </p:cTn>
                              </p:par>
                              <p:par>
                                <p:cTn id="44" presetID="63" presetClass="path" presetSubtype="0" decel="100000" fill="hold" grpId="1" nodeType="withEffect">
                                  <p:stCondLst>
                                    <p:cond delay="700"/>
                                  </p:stCondLst>
                                  <p:childTnLst>
                                    <p:animMotion origin="layout" path="M -0.01455 -2.09714E-6 L -4.54174E-6 -2.09714E-6 " pathEditMode="relative" rAng="0" ptsTypes="AA">
                                      <p:cBhvr>
                                        <p:cTn id="45" dur="950" fill="hold"/>
                                        <p:tgtEl>
                                          <p:spTgt spid="13"/>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770624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347579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68600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33917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9470803"/>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2796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56132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20136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876341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777057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594861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6736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378837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mod="1">
    <p:ext uri="{DCECCB84-F9BA-43D5-87BE-67443E8EF086}">
      <p15:sldGuideLst xmlns:p15="http://schemas.microsoft.com/office/powerpoint/2012/main">
        <p15:guide id="1" pos="391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958148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5943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364002"/>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8683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74061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72941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27481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1638936"/>
            <a:ext cx="2061777" cy="3804888"/>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09990" y="1638936"/>
            <a:ext cx="2061777" cy="3804888"/>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48212" y="1638936"/>
            <a:ext cx="2061777" cy="3804888"/>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564835"/>
          </a:xfrm>
        </p:spPr>
        <p:txBody>
          <a:bodyPr/>
          <a:lstStyle>
            <a:lvl1pPr marL="0" indent="0">
              <a:buNone/>
              <a:defRPr sz="2745" spc="-29" baseline="0">
                <a:solidFill>
                  <a:schemeClr val="tx1"/>
                </a:solidFill>
                <a:latin typeface="+mj-lt"/>
              </a:defRPr>
            </a:lvl1pPr>
          </a:lstStyle>
          <a:p>
            <a:pPr lvl="0"/>
            <a:r>
              <a:rPr lang="en-US"/>
              <a:t>Click to edit Master subhead style</a:t>
            </a:r>
          </a:p>
        </p:txBody>
      </p:sp>
      <p:sp>
        <p:nvSpPr>
          <p:cNvPr id="7" name="Text Placeholder 4"/>
          <p:cNvSpPr>
            <a:spLocks noGrp="1" noChangeAspect="1"/>
          </p:cNvSpPr>
          <p:nvPr>
            <p:ph type="body" sz="quarter" idx="20"/>
          </p:nvPr>
        </p:nvSpPr>
        <p:spPr>
          <a:xfrm>
            <a:off x="6633544" y="1638936"/>
            <a:ext cx="2061777" cy="3804888"/>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279225850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319847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714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707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03760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71138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2315534"/>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615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70714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69141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3285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08701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0342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136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14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64449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477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699394"/>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379981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56766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8_Conten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4122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353543304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040076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950"/>
                                        <p:tgtEl>
                                          <p:spTgt spid="12"/>
                                        </p:tgtEl>
                                      </p:cBhvr>
                                    </p:animEffect>
                                  </p:childTnLst>
                                </p:cTn>
                              </p:par>
                              <p:par>
                                <p:cTn id="37" presetID="63" presetClass="path" presetSubtype="0" decel="100000" fill="hold" grpId="1" nodeType="withEffect">
                                  <p:stCondLst>
                                    <p:cond delay="700"/>
                                  </p:stCondLst>
                                  <p:childTnLst>
                                    <p:animMotion origin="layout" path="M -0.01455 2.13345E-6 L 1.62369E-6 2.13345E-6 " pathEditMode="relative" rAng="0" ptsTypes="AA">
                                      <p:cBhvr>
                                        <p:cTn id="38" dur="950" fill="hold"/>
                                        <p:tgtEl>
                                          <p:spTgt spid="12"/>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2"/>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950"/>
                                        <p:tgtEl>
                                          <p:spTgt spid="13"/>
                                        </p:tgtEl>
                                      </p:cBhvr>
                                    </p:animEffect>
                                  </p:childTnLst>
                                </p:cTn>
                              </p:par>
                              <p:par>
                                <p:cTn id="44" presetID="63" presetClass="path" presetSubtype="0" decel="100000" fill="hold" grpId="1" nodeType="withEffect">
                                  <p:stCondLst>
                                    <p:cond delay="700"/>
                                  </p:stCondLst>
                                  <p:childTnLst>
                                    <p:animMotion origin="layout" path="M -0.01455 -2.09714E-6 L -4.54174E-6 -2.09714E-6 " pathEditMode="relative" rAng="0" ptsTypes="AA">
                                      <p:cBhvr>
                                        <p:cTn id="45" dur="950" fill="hold"/>
                                        <p:tgtEl>
                                          <p:spTgt spid="13"/>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3737970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598040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57088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946094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777156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5550168"/>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646340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626133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324559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109433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903256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859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873702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85365536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319601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9767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87375606"/>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3216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88307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15991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01828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4713" y="291102"/>
            <a:ext cx="11655840" cy="899665"/>
          </a:xfrm>
        </p:spPr>
        <p:txBody>
          <a:bodyPr/>
          <a:lstStyle>
            <a:lvl1pPr>
              <a:defRPr sz="2745"/>
            </a:lvl1pPr>
          </a:lstStyle>
          <a:p>
            <a:r>
              <a:rPr lang="en-US"/>
              <a:t>Click to edit Master title style</a:t>
            </a:r>
          </a:p>
        </p:txBody>
      </p:sp>
    </p:spTree>
    <p:extLst>
      <p:ext uri="{BB962C8B-B14F-4D97-AF65-F5344CB8AC3E}">
        <p14:creationId xmlns:p14="http://schemas.microsoft.com/office/powerpoint/2010/main" val="29144595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05203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44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40" y="1189178"/>
            <a:ext cx="11653523" cy="2055306"/>
          </a:xfrm>
        </p:spPr>
        <p:txBody>
          <a:bodyPr/>
          <a:lstStyle>
            <a:lvl1pPr marL="0" indent="0">
              <a:buNone/>
              <a:defRPr/>
            </a:lvl1pPr>
            <a:lvl2pPr marL="336080" indent="0">
              <a:buNone/>
              <a:defRPr/>
            </a:lvl2pPr>
            <a:lvl3pPr marL="560134" indent="0">
              <a:buNone/>
              <a:defRPr/>
            </a:lvl3pPr>
            <a:lvl4pPr marL="784187" indent="0">
              <a:buNone/>
              <a:defRPr/>
            </a:lvl4pPr>
            <a:lvl5pPr marL="100824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5"/>
          <p:cNvSpPr>
            <a:spLocks noGrp="1"/>
          </p:cNvSpPr>
          <p:nvPr>
            <p:ph type="title"/>
          </p:nvPr>
        </p:nvSpPr>
        <p:spPr>
          <a:xfrm>
            <a:off x="269241" y="289513"/>
            <a:ext cx="11655078" cy="899665"/>
          </a:xfrm>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11815160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iagrams slide with breadcrumb +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1" y="672853"/>
            <a:ext cx="11655078" cy="899665"/>
          </a:xfrm>
        </p:spPr>
        <p:txBody>
          <a:bodyPr/>
          <a:lstStyle/>
          <a:p>
            <a:r>
              <a:rPr lang="en-US"/>
              <a:t>Click to edit Master title style</a:t>
            </a:r>
          </a:p>
        </p:txBody>
      </p:sp>
      <p:sp>
        <p:nvSpPr>
          <p:cNvPr id="6" name="Text Placeholder 5"/>
          <p:cNvSpPr>
            <a:spLocks noGrp="1"/>
          </p:cNvSpPr>
          <p:nvPr>
            <p:ph type="body" sz="quarter" idx="10" hasCustomPrompt="1"/>
          </p:nvPr>
        </p:nvSpPr>
        <p:spPr>
          <a:xfrm>
            <a:off x="269240"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CHAPTER TITLE BREADCRUM</a:t>
            </a:r>
          </a:p>
        </p:txBody>
      </p:sp>
      <p:sp>
        <p:nvSpPr>
          <p:cNvPr id="5" name="Text Placeholder 3"/>
          <p:cNvSpPr>
            <a:spLocks noGrp="1"/>
          </p:cNvSpPr>
          <p:nvPr>
            <p:ph type="body" sz="quarter" idx="11" hasCustomPrompt="1"/>
          </p:nvPr>
        </p:nvSpPr>
        <p:spPr>
          <a:xfrm>
            <a:off x="269240" y="1307187"/>
            <a:ext cx="11653523" cy="489365"/>
          </a:xfrm>
        </p:spPr>
        <p:txBody>
          <a:bodyPr>
            <a:spAutoFit/>
          </a:bodyPr>
          <a:lstStyle>
            <a:lvl1pPr marL="0" indent="0">
              <a:buNone/>
              <a:defRPr sz="2200" b="0">
                <a:solidFill>
                  <a:schemeClr val="accent2"/>
                </a:soli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a:t>Subhead</a:t>
            </a:r>
          </a:p>
        </p:txBody>
      </p:sp>
    </p:spTree>
    <p:extLst>
      <p:ext uri="{BB962C8B-B14F-4D97-AF65-F5344CB8AC3E}">
        <p14:creationId xmlns:p14="http://schemas.microsoft.com/office/powerpoint/2010/main" val="190835502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95297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A53380-ADA3-4277-BC25-ACB69F701D2F}" type="datetimeFigureOut">
              <a:rPr lang="en-US" smtClean="0"/>
              <a:t>8/29/2018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CC204E-1470-4F86-9292-DBF0EEA04B4D}" type="slidenum">
              <a:rPr lang="en-US" smtClean="0"/>
              <a:t>‹#›</a:t>
            </a:fld>
            <a:endParaRPr lang="en-US"/>
          </a:p>
        </p:txBody>
      </p:sp>
      <p:sp>
        <p:nvSpPr>
          <p:cNvPr id="7" name="Footer Placeholder 1"/>
          <p:cNvSpPr txBox="1">
            <a:spLocks/>
          </p:cNvSpPr>
          <p:nvPr userDrawn="1"/>
        </p:nvSpPr>
        <p:spPr>
          <a:xfrm>
            <a:off x="4648201" y="6356357"/>
            <a:ext cx="2895600" cy="365125"/>
          </a:xfrm>
          <a:prstGeom prst="rect">
            <a:avLst/>
          </a:prstGeom>
        </p:spPr>
        <p:txBody>
          <a:bodyPr vert="horz" lIns="0" tIns="45713" rIns="91427" bIns="45713" rtlCol="0" anchor="ctr" anchorCtr="0"/>
          <a:lstStyle>
            <a:defPPr>
              <a:defRPr lang="en-US"/>
            </a:defPPr>
            <a:lvl1pPr marL="0" algn="ctr" defTabSz="914400" rtl="0" eaLnBrk="1" latinLnBrk="0" hangingPunct="1">
              <a:defRPr sz="800" kern="1200" baseline="0">
                <a:solidFill>
                  <a:srgbClr val="808285"/>
                </a:solidFill>
                <a:latin typeface="Segoe UI" pitchFamily="34" charset="0"/>
                <a:ea typeface="Segoe UI" pitchFamily="34" charset="0"/>
                <a:cs typeface="Segoe UI"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88">
              <a:defRPr/>
            </a:pPr>
            <a:r>
              <a:rPr lang="en-US" sz="1800" kern="0">
                <a:solidFill>
                  <a:sysClr val="windowText" lastClr="000000"/>
                </a:solidFill>
              </a:rPr>
              <a:t>Microsoft NDA Confidential</a:t>
            </a:r>
          </a:p>
        </p:txBody>
      </p:sp>
    </p:spTree>
    <p:extLst>
      <p:ext uri="{BB962C8B-B14F-4D97-AF65-F5344CB8AC3E}">
        <p14:creationId xmlns:p14="http://schemas.microsoft.com/office/powerpoint/2010/main" val="778864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84220572"/>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2193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623195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4499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2755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66784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89520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5883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2291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173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254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theme" Target="../theme/theme10.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10" Type="http://schemas.openxmlformats.org/officeDocument/2006/relationships/slideLayout" Target="../slideLayouts/slideLayout100.xml"/><Relationship Id="rId19" Type="http://schemas.openxmlformats.org/officeDocument/2006/relationships/image" Target="../media/image5.emf"/><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5.emf"/><Relationship Id="rId5" Type="http://schemas.openxmlformats.org/officeDocument/2006/relationships/theme" Target="../theme/theme3.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theme" Target="../theme/theme4.xml"/><Relationship Id="rId4"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5.emf"/><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image" Target="../media/image5.emf"/><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8.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theme" Target="../theme/theme9.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544765"/>
          </a:xfrm>
          <a:prstGeom prst="rect">
            <a:avLst/>
          </a:prstGeom>
        </p:spPr>
        <p:txBody>
          <a:bodyPr vert="horz" wrap="square" lIns="146304" tIns="91440" rIns="146304" bIns="91440" rtlCol="0">
            <a:spAutoFit/>
          </a:bodyPr>
          <a:lstStyle/>
          <a:p>
            <a:pPr lvl="0"/>
            <a:r>
              <a:rPr lang="en-US" dirty="0"/>
              <a:t>Click to edit Master text styles</a:t>
            </a:r>
          </a:p>
        </p:txBody>
      </p:sp>
    </p:spTree>
    <p:extLst>
      <p:ext uri="{BB962C8B-B14F-4D97-AF65-F5344CB8AC3E}">
        <p14:creationId xmlns:p14="http://schemas.microsoft.com/office/powerpoint/2010/main" val="4257997440"/>
      </p:ext>
    </p:extLst>
  </p:cSld>
  <p:clrMap bg1="lt1" tx1="dk1" bg2="lt2" tx2="dk2" accent1="accent1" accent2="accent2" accent3="accent3" accent4="accent4" accent5="accent5" accent6="accent6" hlink="hlink" folHlink="folHlink"/>
  <p:sldLayoutIdLst>
    <p:sldLayoutId id="2147486845" r:id="rId1"/>
  </p:sldLayoutIdLst>
  <p:hf hdr="0" ftr="0"/>
  <p:txStyles>
    <p:titleStyle>
      <a:lvl1pPr algn="l" defTabSz="913505" rtl="0" fontAlgn="base">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2600" kern="1200">
          <a:gradFill>
            <a:gsLst>
              <a:gs pos="1250">
                <a:schemeClr val="tx1"/>
              </a:gs>
              <a:gs pos="100000">
                <a:schemeClr val="tx1"/>
              </a:gs>
            </a:gsLst>
            <a:lin ang="5400000" scaled="0"/>
          </a:gra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5043215"/>
      </p:ext>
    </p:extLst>
  </p:cSld>
  <p:clrMap bg1="lt1" tx1="dk1" bg2="lt2" tx2="dk2" accent1="accent1" accent2="accent2" accent3="accent3" accent4="accent4" accent5="accent5" accent6="accent6" hlink="hlink" folHlink="folHlink"/>
  <p:sldLayoutIdLst>
    <p:sldLayoutId id="2147487081" r:id="rId1"/>
    <p:sldLayoutId id="2147487082" r:id="rId2"/>
    <p:sldLayoutId id="2147487083" r:id="rId3"/>
    <p:sldLayoutId id="2147487084" r:id="rId4"/>
    <p:sldLayoutId id="2147487085" r:id="rId5"/>
    <p:sldLayoutId id="2147487086" r:id="rId6"/>
    <p:sldLayoutId id="2147487087" r:id="rId7"/>
    <p:sldLayoutId id="2147487088" r:id="rId8"/>
    <p:sldLayoutId id="2147487089" r:id="rId9"/>
    <p:sldLayoutId id="2147487090" r:id="rId10"/>
    <p:sldLayoutId id="2147487091" r:id="rId11"/>
    <p:sldLayoutId id="2147487092" r:id="rId12"/>
    <p:sldLayoutId id="2147487093" r:id="rId13"/>
    <p:sldLayoutId id="2147487094" r:id="rId14"/>
    <p:sldLayoutId id="2147487095" r:id="rId15"/>
    <p:sldLayoutId id="2147487096" r:id="rId16"/>
    <p:sldLayoutId id="2147487097"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2757251961"/>
      </p:ext>
    </p:extLst>
  </p:cSld>
  <p:clrMap bg1="lt1" tx1="dk1" bg2="lt2" tx2="dk2" accent1="accent1" accent2="accent2" accent3="accent3" accent4="accent4" accent5="accent5" accent6="accent6" hlink="hlink" folHlink="folHlink"/>
  <p:sldLayoutIdLst>
    <p:sldLayoutId id="2147486879" r:id="rId1"/>
    <p:sldLayoutId id="2147486880" r:id="rId2"/>
    <p:sldLayoutId id="2147486881" r:id="rId3"/>
    <p:sldLayoutId id="2147486882" r:id="rId4"/>
    <p:sldLayoutId id="2147486883" r:id="rId5"/>
    <p:sldLayoutId id="2147486884" r:id="rId6"/>
    <p:sldLayoutId id="2147486885" r:id="rId7"/>
    <p:sldLayoutId id="2147486887" r:id="rId8"/>
    <p:sldLayoutId id="2147487003" r:id="rId9"/>
    <p:sldLayoutId id="2147486888" r:id="rId10"/>
    <p:sldLayoutId id="2147487000" r:id="rId11"/>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389966050"/>
      </p:ext>
    </p:extLst>
  </p:cSld>
  <p:clrMap bg1="lt1" tx1="dk1" bg2="lt2" tx2="dk2" accent1="accent1" accent2="accent2" accent3="accent3" accent4="accent4" accent5="accent5" accent6="accent6" hlink="hlink" folHlink="folHlink"/>
  <p:sldLayoutIdLst>
    <p:sldLayoutId id="2147486903" r:id="rId1"/>
    <p:sldLayoutId id="2147486911" r:id="rId2"/>
    <p:sldLayoutId id="2147486913" r:id="rId3"/>
    <p:sldLayoutId id="2147486918" r:id="rId4"/>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39" y="1189177"/>
            <a:ext cx="11653523" cy="544765"/>
          </a:xfrm>
          <a:prstGeom prst="rect">
            <a:avLst/>
          </a:prstGeom>
        </p:spPr>
        <p:txBody>
          <a:bodyPr vert="horz" wrap="square" lIns="146304" tIns="91440" rIns="146304" bIns="91440" rtlCol="0">
            <a:spAutoFit/>
          </a:bodyPr>
          <a:lstStyle/>
          <a:p>
            <a:pPr lvl="0"/>
            <a:r>
              <a:rPr lang="en-US" dirty="0"/>
              <a:t>Click to edit Master text styles</a:t>
            </a:r>
          </a:p>
        </p:txBody>
      </p:sp>
      <p:sp>
        <p:nvSpPr>
          <p:cNvPr id="5" name="Date Placeholder 3"/>
          <p:cNvSpPr>
            <a:spLocks noGrp="1"/>
          </p:cNvSpPr>
          <p:nvPr>
            <p:ph type="dt" sz="half" idx="2"/>
          </p:nvPr>
        </p:nvSpPr>
        <p:spPr>
          <a:xfrm>
            <a:off x="0" y="6356350"/>
            <a:ext cx="2743200" cy="365125"/>
          </a:xfrm>
          <a:prstGeom prst="rect">
            <a:avLst/>
          </a:prstGeom>
        </p:spPr>
        <p:txBody>
          <a:bodyPr/>
          <a:lstStyle>
            <a:lvl1pPr>
              <a:defRPr sz="1050"/>
            </a:lvl1pPr>
          </a:lstStyle>
          <a:p>
            <a:fld id="{0D4F4567-6C94-472E-96AD-92997A3480DF}" type="datetime1">
              <a:rPr lang="en-US" smtClean="0"/>
              <a:t>8/29/2018</a:t>
            </a:fld>
            <a:endParaRPr lang="en-US"/>
          </a:p>
        </p:txBody>
      </p:sp>
      <p:sp>
        <p:nvSpPr>
          <p:cNvPr id="6" name="Footer Placeholder 4"/>
          <p:cNvSpPr>
            <a:spLocks noGrp="1"/>
          </p:cNvSpPr>
          <p:nvPr>
            <p:ph type="ftr" sz="quarter" idx="3"/>
          </p:nvPr>
        </p:nvSpPr>
        <p:spPr>
          <a:xfrm>
            <a:off x="4038600" y="6356350"/>
            <a:ext cx="4114800" cy="365125"/>
          </a:xfrm>
          <a:prstGeom prst="rect">
            <a:avLst/>
          </a:prstGeom>
        </p:spPr>
        <p:txBody>
          <a:bodyPr/>
          <a:lstStyle>
            <a:lvl1pPr algn="ctr">
              <a:defRPr sz="1050"/>
            </a:lvl1pPr>
          </a:lstStyle>
          <a:p>
            <a:endParaRPr lang="en-US"/>
          </a:p>
        </p:txBody>
      </p:sp>
      <p:sp>
        <p:nvSpPr>
          <p:cNvPr id="7" name="Slide Number Placeholder 5"/>
          <p:cNvSpPr>
            <a:spLocks noGrp="1"/>
          </p:cNvSpPr>
          <p:nvPr>
            <p:ph type="sldNum" sz="quarter" idx="4"/>
          </p:nvPr>
        </p:nvSpPr>
        <p:spPr>
          <a:xfrm>
            <a:off x="9448800" y="6356350"/>
            <a:ext cx="2743200" cy="365125"/>
          </a:xfrm>
          <a:prstGeom prst="rect">
            <a:avLst/>
          </a:prstGeom>
        </p:spPr>
        <p:txBody>
          <a:bodyPr/>
          <a:lstStyle>
            <a:lvl1pPr algn="r">
              <a:defRPr sz="1050"/>
            </a:lvl1pPr>
          </a:lstStyle>
          <a:p>
            <a:fld id="{0B88ACD9-AADC-4F78-A5B1-3B6B61F2BF80}" type="slidenum">
              <a:rPr lang="en-US" smtClean="0"/>
              <a:pPr/>
              <a:t>‹#›</a:t>
            </a:fld>
            <a:endParaRPr lang="en-US"/>
          </a:p>
        </p:txBody>
      </p:sp>
    </p:spTree>
    <p:extLst>
      <p:ext uri="{BB962C8B-B14F-4D97-AF65-F5344CB8AC3E}">
        <p14:creationId xmlns:p14="http://schemas.microsoft.com/office/powerpoint/2010/main" val="174353221"/>
      </p:ext>
    </p:extLst>
  </p:cSld>
  <p:clrMap bg1="lt1" tx1="dk1" bg2="lt2" tx2="dk2" accent1="accent1" accent2="accent2" accent3="accent3" accent4="accent4" accent5="accent5" accent6="accent6" hlink="hlink" folHlink="folHlink"/>
  <p:sldLayoutIdLst>
    <p:sldLayoutId id="2147486926" r:id="rId1"/>
    <p:sldLayoutId id="2147486927" r:id="rId2"/>
    <p:sldLayoutId id="2147486942" r:id="rId3"/>
    <p:sldLayoutId id="2147487004" r:id="rId4"/>
  </p:sldLayoutIdLst>
  <mc:AlternateContent xmlns:mc="http://schemas.openxmlformats.org/markup-compatibility/2006" xmlns:p14="http://schemas.microsoft.com/office/powerpoint/2010/main">
    <mc:Choice Requires="p14">
      <p:transition p14:dur="10"/>
    </mc:Choice>
    <mc:Fallback xmlns="">
      <p:transition/>
    </mc:Fallback>
  </mc:AlternateContent>
  <p:hf hdr="0" ftr="0"/>
  <p:txStyles>
    <p:titleStyle>
      <a:lvl1pPr algn="l" defTabSz="913505" rtl="0" eaLnBrk="1" fontAlgn="base" hangingPunct="1">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eiryo UI" panose="020B0604030504040204" pitchFamily="34" charset="-128"/>
          <a:ea typeface="Meiryo UI" panose="020B0604030504040204" pitchFamily="34" charset="-128"/>
          <a:cs typeface="Segoe UI" pitchFamily="34" charset="0"/>
        </a:defRPr>
      </a:lvl1pPr>
      <a:lvl2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eaLnBrk="1" fontAlgn="base" hangingPunct="1">
        <a:lnSpc>
          <a:spcPct val="90000"/>
        </a:lnSpc>
        <a:spcBef>
          <a:spcPct val="0"/>
        </a:spcBef>
        <a:spcAft>
          <a:spcPct val="0"/>
        </a:spcAft>
        <a:defRPr sz="5294">
          <a:solidFill>
            <a:schemeClr val="tx1"/>
          </a:solidFill>
          <a:latin typeface="Segoe UI Light" charset="0"/>
          <a:ea typeface="ＭＳ Ｐゴシック"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2600" kern="1200">
          <a:gradFill>
            <a:gsLst>
              <a:gs pos="1250">
                <a:schemeClr val="tx1"/>
              </a:gs>
              <a:gs pos="100000">
                <a:schemeClr val="tx1"/>
              </a:gs>
            </a:gsLst>
            <a:lin ang="5400000" scaled="0"/>
          </a:gradFill>
          <a:latin typeface="Meiryo UI" panose="020B0604030504040204" pitchFamily="34" charset="-128"/>
          <a:ea typeface="Meiryo UI" panose="020B0604030504040204" pitchFamily="34" charset="-128"/>
          <a:cs typeface="Meiryo UI" panose="020B0604030504040204" pitchFamily="34" charset="-128"/>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G:120 B:215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92 G:45 B:145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G:32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4040597150"/>
      </p:ext>
    </p:extLst>
  </p:cSld>
  <p:clrMap bg1="lt1" tx1="dk1" bg2="lt2" tx2="dk2" accent1="accent1" accent2="accent2" accent3="accent3" accent4="accent4" accent5="accent5" accent6="accent6" hlink="hlink" folHlink="folHlink"/>
  <p:sldLayoutIdLst>
    <p:sldLayoutId id="2147486961" r:id="rId1"/>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G:120 B:215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a:gradFill>
                        <a:gsLst>
                          <a:gs pos="10042">
                            <a:schemeClr val="tx1"/>
                          </a:gs>
                          <a:gs pos="39000">
                            <a:schemeClr val="tx1"/>
                          </a:gs>
                        </a:gsLst>
                        <a:lin ang="5400000" scaled="0"/>
                      </a:gradFill>
                      <a:ea typeface="Segoe UI" pitchFamily="34" charset="0"/>
                      <a:cs typeface="Segoe UI" pitchFamily="34" charset="0"/>
                    </a:rPr>
                    <a:t>R:</a:t>
                  </a:r>
                  <a:r>
                    <a:rPr lang="en-US" sz="490" baseline="0">
                      <a:gradFill>
                        <a:gsLst>
                          <a:gs pos="10042">
                            <a:schemeClr val="tx1"/>
                          </a:gs>
                          <a:gs pos="39000">
                            <a:schemeClr val="tx1"/>
                          </a:gs>
                        </a:gsLst>
                        <a:lin ang="5400000" scaled="0"/>
                      </a:gradFill>
                      <a:ea typeface="Segoe UI" pitchFamily="34" charset="0"/>
                      <a:cs typeface="Segoe UI" pitchFamily="34" charset="0"/>
                    </a:rPr>
                    <a:t>186 G:216 B:10</a:t>
                  </a:r>
                  <a:endParaRPr lang="en-US" sz="49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92 G:45 B:145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G:32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2364848989"/>
      </p:ext>
    </p:extLst>
  </p:cSld>
  <p:clrMap bg1="lt1" tx1="dk1" bg2="lt2" tx2="dk2" accent1="accent1" accent2="accent2" accent3="accent3" accent4="accent4" accent5="accent5" accent6="accent6" hlink="hlink" folHlink="folHlink"/>
  <p:sldLayoutIdLst>
    <p:sldLayoutId id="2147486989" r:id="rId1"/>
    <p:sldLayoutId id="2147487076" r:id="rId2"/>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18106921"/>
      </p:ext>
    </p:extLst>
  </p:cSld>
  <p:clrMap bg1="lt1" tx1="dk1" bg2="lt2" tx2="dk2" accent1="accent1" accent2="accent2" accent3="accent3" accent4="accent4" accent5="accent5" accent6="accent6" hlink="hlink" folHlink="folHlink"/>
  <p:sldLayoutIdLst>
    <p:sldLayoutId id="2147487006" r:id="rId1"/>
    <p:sldLayoutId id="2147487007" r:id="rId2"/>
    <p:sldLayoutId id="2147487008" r:id="rId3"/>
    <p:sldLayoutId id="2147487009" r:id="rId4"/>
    <p:sldLayoutId id="2147487010" r:id="rId5"/>
    <p:sldLayoutId id="2147487011" r:id="rId6"/>
    <p:sldLayoutId id="2147487012" r:id="rId7"/>
    <p:sldLayoutId id="2147487013" r:id="rId8"/>
    <p:sldLayoutId id="2147487014" r:id="rId9"/>
    <p:sldLayoutId id="2147487015" r:id="rId10"/>
    <p:sldLayoutId id="2147487016" r:id="rId11"/>
    <p:sldLayoutId id="2147487017" r:id="rId12"/>
    <p:sldLayoutId id="2147487018" r:id="rId13"/>
    <p:sldLayoutId id="2147487019" r:id="rId14"/>
    <p:sldLayoutId id="2147487020" r:id="rId15"/>
    <p:sldLayoutId id="2147487021" r:id="rId16"/>
    <p:sldLayoutId id="2147487022" r:id="rId17"/>
    <p:sldLayoutId id="2147487023" r:id="rId18"/>
    <p:sldLayoutId id="2147487024" r:id="rId19"/>
    <p:sldLayoutId id="2147487025" r:id="rId20"/>
    <p:sldLayoutId id="2147487027" r:id="rId2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73973541"/>
      </p:ext>
    </p:extLst>
  </p:cSld>
  <p:clrMap bg1="lt1" tx1="dk1" bg2="lt2" tx2="dk2" accent1="accent1" accent2="accent2" accent3="accent3" accent4="accent4" accent5="accent5" accent6="accent6" hlink="hlink" folHlink="folHlink"/>
  <p:sldLayoutIdLst>
    <p:sldLayoutId id="2147487029" r:id="rId1"/>
    <p:sldLayoutId id="2147487030" r:id="rId2"/>
    <p:sldLayoutId id="2147487031" r:id="rId3"/>
    <p:sldLayoutId id="2147487032" r:id="rId4"/>
    <p:sldLayoutId id="2147487033" r:id="rId5"/>
    <p:sldLayoutId id="2147487034" r:id="rId6"/>
    <p:sldLayoutId id="2147487035" r:id="rId7"/>
    <p:sldLayoutId id="2147487036" r:id="rId8"/>
    <p:sldLayoutId id="2147487037" r:id="rId9"/>
    <p:sldLayoutId id="2147487038" r:id="rId10"/>
    <p:sldLayoutId id="2147487039" r:id="rId11"/>
    <p:sldLayoutId id="2147487040" r:id="rId12"/>
    <p:sldLayoutId id="2147487041" r:id="rId13"/>
    <p:sldLayoutId id="2147487042" r:id="rId14"/>
    <p:sldLayoutId id="2147487043" r:id="rId15"/>
    <p:sldLayoutId id="2147487044" r:id="rId16"/>
    <p:sldLayoutId id="2147487045" r:id="rId17"/>
    <p:sldLayoutId id="214748704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305518450"/>
      </p:ext>
    </p:extLst>
  </p:cSld>
  <p:clrMap bg1="lt1" tx1="dk1" bg2="lt2" tx2="dk2" accent1="accent1" accent2="accent2" accent3="accent3" accent4="accent4" accent5="accent5" accent6="accent6" hlink="hlink" folHlink="folHlink"/>
  <p:sldLayoutIdLst>
    <p:sldLayoutId id="2147487048" r:id="rId1"/>
    <p:sldLayoutId id="2147487049" r:id="rId2"/>
    <p:sldLayoutId id="2147487050" r:id="rId3"/>
    <p:sldLayoutId id="2147487051" r:id="rId4"/>
    <p:sldLayoutId id="2147487052" r:id="rId5"/>
    <p:sldLayoutId id="2147487053" r:id="rId6"/>
    <p:sldLayoutId id="2147487054" r:id="rId7"/>
    <p:sldLayoutId id="2147487055" r:id="rId8"/>
    <p:sldLayoutId id="2147487056" r:id="rId9"/>
    <p:sldLayoutId id="2147487057" r:id="rId10"/>
    <p:sldLayoutId id="2147487058" r:id="rId11"/>
    <p:sldLayoutId id="2147487059" r:id="rId12"/>
    <p:sldLayoutId id="2147487060" r:id="rId13"/>
    <p:sldLayoutId id="2147487061" r:id="rId14"/>
    <p:sldLayoutId id="2147487062" r:id="rId15"/>
    <p:sldLayoutId id="2147487063" r:id="rId16"/>
    <p:sldLayoutId id="2147487064" r:id="rId17"/>
    <p:sldLayoutId id="2147487065" r:id="rId18"/>
    <p:sldLayoutId id="2147487066" r:id="rId19"/>
    <p:sldLayoutId id="2147487067" r:id="rId20"/>
    <p:sldLayoutId id="2147487068" r:id="rId21"/>
    <p:sldLayoutId id="2147487069" r:id="rId22"/>
    <p:sldLayoutId id="2147487070" r:id="rId23"/>
    <p:sldLayoutId id="2147487071" r:id="rId24"/>
    <p:sldLayoutId id="2147487072" r:id="rId25"/>
    <p:sldLayoutId id="2147487073" r:id="rId26"/>
    <p:sldLayoutId id="2147487074" r:id="rId27"/>
    <p:sldLayoutId id="2147487075"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docs.microsoft.com/ja-jp/azure/active-directory/conditional-access/overview" TargetMode="External"/><Relationship Id="rId7"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62.xml"/><Relationship Id="rId6" Type="http://schemas.openxmlformats.org/officeDocument/2006/relationships/hyperlink" Target="http://aka.ms/m365goldenconfig" TargetMode="External"/><Relationship Id="rId11" Type="http://schemas.openxmlformats.org/officeDocument/2006/relationships/image" Target="../media/image54.emf"/><Relationship Id="rId5" Type="http://schemas.openxmlformats.org/officeDocument/2006/relationships/hyperlink" Target="http://aka.ms/deploymentplans" TargetMode="External"/><Relationship Id="rId10" Type="http://schemas.openxmlformats.org/officeDocument/2006/relationships/image" Target="../media/image23.png"/><Relationship Id="rId4" Type="http://schemas.openxmlformats.org/officeDocument/2006/relationships/hyperlink" Target="http://aka.ms/AzureADWebinar" TargetMode="External"/><Relationship Id="rId9"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11.xml"/><Relationship Id="rId1" Type="http://schemas.openxmlformats.org/officeDocument/2006/relationships/slideLayout" Target="../slideLayouts/slideLayout6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customXml" Target="../../customXml/item125.xml"/><Relationship Id="rId13" Type="http://schemas.openxmlformats.org/officeDocument/2006/relationships/customXml" Target="../../customXml/item129.xml"/><Relationship Id="rId18" Type="http://schemas.openxmlformats.org/officeDocument/2006/relationships/customXml" Target="../../customXml/item137.xml"/><Relationship Id="rId26" Type="http://schemas.openxmlformats.org/officeDocument/2006/relationships/notesSlide" Target="../notesSlides/notesSlide12.xml"/><Relationship Id="rId39" Type="http://schemas.openxmlformats.org/officeDocument/2006/relationships/image" Target="../media/image66.png"/><Relationship Id="rId3" Type="http://schemas.openxmlformats.org/officeDocument/2006/relationships/customXml" Target="../../customXml/item120.xml"/><Relationship Id="rId21" Type="http://schemas.openxmlformats.org/officeDocument/2006/relationships/customXml" Target="../../customXml/item133.xml"/><Relationship Id="rId34" Type="http://schemas.openxmlformats.org/officeDocument/2006/relationships/image" Target="../media/image62.png"/><Relationship Id="rId42" Type="http://schemas.microsoft.com/office/2007/relationships/hdphoto" Target="../media/hdphoto3.wdp"/><Relationship Id="rId7" Type="http://schemas.openxmlformats.org/officeDocument/2006/relationships/customXml" Target="../../customXml/item124.xml"/><Relationship Id="rId12" Type="http://schemas.openxmlformats.org/officeDocument/2006/relationships/customXml" Target="../../customXml/item130.xml"/><Relationship Id="rId17" Type="http://schemas.openxmlformats.org/officeDocument/2006/relationships/customXml" Target="../../customXml/item136.xml"/><Relationship Id="rId25" Type="http://schemas.openxmlformats.org/officeDocument/2006/relationships/slideLayout" Target="../slideLayouts/slideLayout62.xml"/><Relationship Id="rId33" Type="http://schemas.openxmlformats.org/officeDocument/2006/relationships/image" Target="../media/image61.png"/><Relationship Id="rId38" Type="http://schemas.openxmlformats.org/officeDocument/2006/relationships/image" Target="../media/image65.png"/><Relationship Id="rId2" Type="http://schemas.openxmlformats.org/officeDocument/2006/relationships/customXml" Target="../../customXml/item119.xml"/><Relationship Id="rId16" Type="http://schemas.openxmlformats.org/officeDocument/2006/relationships/customXml" Target="../../customXml/item135.xml"/><Relationship Id="rId20" Type="http://schemas.openxmlformats.org/officeDocument/2006/relationships/customXml" Target="../../customXml/item139.xml"/><Relationship Id="rId29" Type="http://schemas.openxmlformats.org/officeDocument/2006/relationships/hyperlink" Target="http://aka.ms/deploymentplans" TargetMode="External"/><Relationship Id="rId41" Type="http://schemas.openxmlformats.org/officeDocument/2006/relationships/image" Target="../media/image67.png"/><Relationship Id="rId1" Type="http://schemas.openxmlformats.org/officeDocument/2006/relationships/customXml" Target="../../customXml/item118.xml"/><Relationship Id="rId6" Type="http://schemas.openxmlformats.org/officeDocument/2006/relationships/customXml" Target="../../customXml/item123.xml"/><Relationship Id="rId11" Type="http://schemas.openxmlformats.org/officeDocument/2006/relationships/customXml" Target="../../customXml/item128.xml"/><Relationship Id="rId24" Type="http://schemas.openxmlformats.org/officeDocument/2006/relationships/customXml" Target="../../customXml/item116.xml"/><Relationship Id="rId32" Type="http://schemas.openxmlformats.org/officeDocument/2006/relationships/image" Target="../media/image60.png"/><Relationship Id="rId37" Type="http://schemas.openxmlformats.org/officeDocument/2006/relationships/image" Target="../media/image64.png"/><Relationship Id="rId40" Type="http://schemas.microsoft.com/office/2007/relationships/hdphoto" Target="../media/hdphoto2.wdp"/><Relationship Id="rId5" Type="http://schemas.openxmlformats.org/officeDocument/2006/relationships/customXml" Target="../../customXml/item122.xml"/><Relationship Id="rId15" Type="http://schemas.openxmlformats.org/officeDocument/2006/relationships/customXml" Target="../../customXml/item132.xml"/><Relationship Id="rId23" Type="http://schemas.openxmlformats.org/officeDocument/2006/relationships/customXml" Target="../../customXml/item117.xml"/><Relationship Id="rId28" Type="http://schemas.openxmlformats.org/officeDocument/2006/relationships/hyperlink" Target="http://aka.ms/AzureADWebinar" TargetMode="External"/><Relationship Id="rId36" Type="http://schemas.openxmlformats.org/officeDocument/2006/relationships/image" Target="../media/image63.png"/><Relationship Id="rId10" Type="http://schemas.openxmlformats.org/officeDocument/2006/relationships/customXml" Target="../../customXml/item127.xml"/><Relationship Id="rId19" Type="http://schemas.openxmlformats.org/officeDocument/2006/relationships/customXml" Target="../../customXml/item138.xml"/><Relationship Id="rId31" Type="http://schemas.openxmlformats.org/officeDocument/2006/relationships/image" Target="../media/image59.png"/><Relationship Id="rId44" Type="http://schemas.openxmlformats.org/officeDocument/2006/relationships/image" Target="../media/image69.png"/><Relationship Id="rId4" Type="http://schemas.openxmlformats.org/officeDocument/2006/relationships/customXml" Target="../../customXml/item121.xml"/><Relationship Id="rId9" Type="http://schemas.openxmlformats.org/officeDocument/2006/relationships/customXml" Target="../../customXml/item126.xml"/><Relationship Id="rId14" Type="http://schemas.openxmlformats.org/officeDocument/2006/relationships/customXml" Target="../../customXml/item131.xml"/><Relationship Id="rId22" Type="http://schemas.openxmlformats.org/officeDocument/2006/relationships/customXml" Target="../../customXml/item134.xml"/><Relationship Id="rId27" Type="http://schemas.openxmlformats.org/officeDocument/2006/relationships/hyperlink" Target="https://docs.microsoft.com/ja-jp/azure/active-directory/manage-apps/what-is-single-sign-on" TargetMode="External"/><Relationship Id="rId30" Type="http://schemas.openxmlformats.org/officeDocument/2006/relationships/image" Target="../media/image58.png"/><Relationship Id="rId35" Type="http://schemas.microsoft.com/office/2007/relationships/hdphoto" Target="../media/hdphoto1.wdp"/><Relationship Id="rId43" Type="http://schemas.openxmlformats.org/officeDocument/2006/relationships/image" Target="../media/image68.png"/></Relationships>
</file>

<file path=ppt/slides/_rels/slide13.xml.rels><?xml version="1.0" encoding="UTF-8" standalone="yes"?>
<Relationships xmlns="http://schemas.openxmlformats.org/package/2006/relationships"><Relationship Id="rId3" Type="http://schemas.openxmlformats.org/officeDocument/2006/relationships/hyperlink" Target="http://aka.ms/deploymentplans" TargetMode="External"/><Relationship Id="rId2" Type="http://schemas.openxmlformats.org/officeDocument/2006/relationships/notesSlide" Target="../notesSlides/notesSlide13.xml"/><Relationship Id="rId1" Type="http://schemas.openxmlformats.org/officeDocument/2006/relationships/slideLayout" Target="../slideLayouts/slideLayout62.xml"/><Relationship Id="rId4" Type="http://schemas.openxmlformats.org/officeDocument/2006/relationships/hyperlink" Target="https://info.microsoft.com/JA-SCRTY-CNTNT-FY18-11Nov-18-Networkengineer-MGC0001441_01Registration-ForminBody.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ja-jp/azure/active-directory/b2b/what-is-b2b" TargetMode="External"/><Relationship Id="rId7"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62.xml"/><Relationship Id="rId6" Type="http://schemas.openxmlformats.org/officeDocument/2006/relationships/image" Target="../media/image71.emf"/><Relationship Id="rId5" Type="http://schemas.openxmlformats.org/officeDocument/2006/relationships/image" Target="../media/image70.png"/><Relationship Id="rId4" Type="http://schemas.openxmlformats.org/officeDocument/2006/relationships/hyperlink" Target="http://aka.ms/AzureADWebinar"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ja-jp/azure/active-directory/users-groups-roles/directory-admin-roles-secure" TargetMode="External"/><Relationship Id="rId2" Type="http://schemas.openxmlformats.org/officeDocument/2006/relationships/notesSlide" Target="../notesSlides/notesSlide15.xml"/><Relationship Id="rId1" Type="http://schemas.openxmlformats.org/officeDocument/2006/relationships/slideLayout" Target="../slideLayouts/slideLayout62.xml"/><Relationship Id="rId5" Type="http://schemas.openxmlformats.org/officeDocument/2006/relationships/hyperlink" Target="https://github.com/teppeiy/AzureAD-Tips/blob/master/Security/Discover-vulnerability.md" TargetMode="External"/><Relationship Id="rId4" Type="http://schemas.openxmlformats.org/officeDocument/2006/relationships/hyperlink" Target="http://aka.ms/AzureADWebinar"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teppeiy/AzureAD-Tips/blob/master/Security/Discover-vulnerability.md" TargetMode="External"/><Relationship Id="rId2" Type="http://schemas.openxmlformats.org/officeDocument/2006/relationships/notesSlide" Target="../notesSlides/notesSlide16.xml"/><Relationship Id="rId1" Type="http://schemas.openxmlformats.org/officeDocument/2006/relationships/slideLayout" Target="../slideLayouts/slideLayout62.xml"/><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80.emf"/><Relationship Id="rId18" Type="http://schemas.openxmlformats.org/officeDocument/2006/relationships/image" Target="../media/image85.png"/><Relationship Id="rId3" Type="http://schemas.openxmlformats.org/officeDocument/2006/relationships/notesSlide" Target="../notesSlides/notesSlide17.xml"/><Relationship Id="rId7" Type="http://schemas.openxmlformats.org/officeDocument/2006/relationships/image" Target="../media/image75.svg"/><Relationship Id="rId12" Type="http://schemas.openxmlformats.org/officeDocument/2006/relationships/image" Target="../media/image79.emf"/><Relationship Id="rId17" Type="http://schemas.openxmlformats.org/officeDocument/2006/relationships/image" Target="../media/image84.png"/><Relationship Id="rId2" Type="http://schemas.openxmlformats.org/officeDocument/2006/relationships/slideLayout" Target="../slideLayouts/slideLayout62.xml"/><Relationship Id="rId16" Type="http://schemas.openxmlformats.org/officeDocument/2006/relationships/image" Target="../media/image83.png"/><Relationship Id="rId1" Type="http://schemas.openxmlformats.org/officeDocument/2006/relationships/customXml" Target="../../customXml/item140.xml"/><Relationship Id="rId6" Type="http://schemas.openxmlformats.org/officeDocument/2006/relationships/image" Target="../media/image74.png"/><Relationship Id="rId11" Type="http://schemas.openxmlformats.org/officeDocument/2006/relationships/image" Target="../media/image78.png"/><Relationship Id="rId5" Type="http://schemas.openxmlformats.org/officeDocument/2006/relationships/hyperlink" Target="http://aka.ms/AzureADWebinar" TargetMode="External"/><Relationship Id="rId15" Type="http://schemas.openxmlformats.org/officeDocument/2006/relationships/image" Target="../media/image82.png"/><Relationship Id="rId10" Type="http://schemas.openxmlformats.org/officeDocument/2006/relationships/image" Target="../media/image77.png"/><Relationship Id="rId19" Type="http://schemas.openxmlformats.org/officeDocument/2006/relationships/image" Target="../media/image86.png"/><Relationship Id="rId4" Type="http://schemas.openxmlformats.org/officeDocument/2006/relationships/hyperlink" Target="https://docs.microsoft.com/ja-jp/azure/active-directory/authentication/concept-sspr-howitworks" TargetMode="External"/><Relationship Id="rId9" Type="http://schemas.openxmlformats.org/officeDocument/2006/relationships/image" Target="../media/image76.emf"/><Relationship Id="rId14" Type="http://schemas.openxmlformats.org/officeDocument/2006/relationships/image" Target="../media/image81.png"/></Relationships>
</file>

<file path=ppt/slides/_rels/slide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hyperlink" Target="https://cloudblogs.microsoft.com/enterprisemobility/" TargetMode="External"/><Relationship Id="rId2" Type="http://schemas.openxmlformats.org/officeDocument/2006/relationships/notesSlide" Target="../notesSlides/notesSlide20.xml"/><Relationship Id="rId1" Type="http://schemas.openxmlformats.org/officeDocument/2006/relationships/slideLayout" Target="../slideLayouts/slideLayout62.xml"/><Relationship Id="rId5" Type="http://schemas.openxmlformats.org/officeDocument/2006/relationships/hyperlink" Target="http://aka.ms/aadtips" TargetMode="External"/><Relationship Id="rId4" Type="http://schemas.openxmlformats.org/officeDocument/2006/relationships/hyperlink" Target="https://blogs.technet.microsoft.com/jpazurei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notesSlide" Target="../notesSlides/notesSlide5.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10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hyperlink" Target="http://aka.ms/auth-options" TargetMode="External"/><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62.xml"/><Relationship Id="rId6" Type="http://schemas.openxmlformats.org/officeDocument/2006/relationships/hyperlink" Target="https://youtu.be/g2mB_EKqi-g" TargetMode="External"/><Relationship Id="rId11" Type="http://schemas.openxmlformats.org/officeDocument/2006/relationships/image" Target="../media/image45.png"/><Relationship Id="rId5" Type="http://schemas.openxmlformats.org/officeDocument/2006/relationships/hyperlink" Target="http://aka.ms/deploymentplans" TargetMode="External"/><Relationship Id="rId10" Type="http://schemas.openxmlformats.org/officeDocument/2006/relationships/image" Target="../media/image44.png"/><Relationship Id="rId4" Type="http://schemas.openxmlformats.org/officeDocument/2006/relationships/hyperlink" Target="http://aka.ms/AzureADWebinar" TargetMode="External"/><Relationship Id="rId9"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62.xml"/><Relationship Id="rId5" Type="http://schemas.openxmlformats.org/officeDocument/2006/relationships/image" Target="../media/image50.png"/><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2"/>
          <p:cNvSpPr>
            <a:spLocks noGrp="1"/>
          </p:cNvSpPr>
          <p:nvPr>
            <p:ph type="ctrTitle"/>
          </p:nvPr>
        </p:nvSpPr>
        <p:spPr>
          <a:xfrm>
            <a:off x="375955" y="3276600"/>
            <a:ext cx="7929845" cy="2362200"/>
          </a:xfrm>
        </p:spPr>
        <p:txBody>
          <a:bodyPr/>
          <a:lstStyle/>
          <a:p>
            <a:r>
              <a:rPr lang="en-US" altLang="ja-JP" sz="4400" dirty="0">
                <a:latin typeface="Meiryo UI" panose="020B0604030504040204" pitchFamily="50" charset="-128"/>
                <a:ea typeface="Meiryo UI" panose="020B0604030504040204" pitchFamily="50" charset="-128"/>
              </a:rPr>
              <a:t>Azure AD Webinar </a:t>
            </a:r>
            <a:r>
              <a:rPr lang="ja-JP" altLang="en-US" sz="4400" dirty="0">
                <a:latin typeface="Meiryo UI" panose="020B0604030504040204" pitchFamily="50" charset="-128"/>
                <a:ea typeface="Meiryo UI" panose="020B0604030504040204" pitchFamily="50" charset="-128"/>
              </a:rPr>
              <a:t>シリーズ </a:t>
            </a:r>
            <a:r>
              <a:rPr lang="en-US" altLang="ja-JP" sz="4400" dirty="0">
                <a:latin typeface="Meiryo UI" panose="020B0604030504040204" pitchFamily="50" charset="-128"/>
                <a:ea typeface="Meiryo UI" panose="020B0604030504040204" pitchFamily="50" charset="-128"/>
              </a:rPr>
              <a:t>#6</a:t>
            </a:r>
            <a:br>
              <a:rPr lang="en-US" altLang="ja-JP" sz="5400" dirty="0">
                <a:latin typeface="Meiryo UI" panose="020B0604030504040204" pitchFamily="50" charset="-128"/>
                <a:ea typeface="Meiryo UI" panose="020B0604030504040204" pitchFamily="50" charset="-128"/>
              </a:rPr>
            </a:br>
            <a:r>
              <a:rPr lang="en-US" altLang="ja-JP" sz="4000" dirty="0">
                <a:latin typeface="Meiryo UI" panose="020B0604030504040204" pitchFamily="50" charset="-128"/>
                <a:ea typeface="Meiryo UI" panose="020B0604030504040204" pitchFamily="50" charset="-128"/>
              </a:rPr>
              <a:t>Azure Active Directory </a:t>
            </a:r>
            <a:br>
              <a:rPr lang="en-US" altLang="ja-JP" sz="4000" dirty="0">
                <a:latin typeface="Meiryo UI" panose="020B0604030504040204" pitchFamily="50" charset="-128"/>
                <a:ea typeface="Meiryo UI" panose="020B0604030504040204" pitchFamily="50" charset="-128"/>
              </a:rPr>
            </a:br>
            <a:r>
              <a:rPr lang="ja-JP" altLang="en-US" sz="4000" dirty="0">
                <a:latin typeface="Meiryo UI" panose="020B0604030504040204" pitchFamily="50" charset="-128"/>
                <a:ea typeface="Meiryo UI" panose="020B0604030504040204" pitchFamily="50" charset="-128"/>
              </a:rPr>
              <a:t>利用開始への第一歩</a:t>
            </a:r>
            <a:br>
              <a:rPr lang="en-US" sz="6000" dirty="0">
                <a:gradFill>
                  <a:gsLst>
                    <a:gs pos="5833">
                      <a:srgbClr val="FFFFFF"/>
                    </a:gs>
                    <a:gs pos="18000">
                      <a:srgbClr val="FFFFFF"/>
                    </a:gs>
                  </a:gsLst>
                  <a:lin ang="5400000" scaled="0"/>
                </a:gradFill>
              </a:rPr>
            </a:br>
            <a:br>
              <a:rPr lang="en-US" sz="6000" dirty="0">
                <a:gradFill>
                  <a:gsLst>
                    <a:gs pos="5833">
                      <a:srgbClr val="FFFFFF"/>
                    </a:gs>
                    <a:gs pos="18000">
                      <a:srgbClr val="FFFFFF"/>
                    </a:gs>
                  </a:gsLst>
                  <a:lin ang="5400000" scaled="0"/>
                </a:gradFill>
              </a:rPr>
            </a:br>
            <a:endParaRPr lang="en-US" sz="6000" dirty="0"/>
          </a:p>
        </p:txBody>
      </p:sp>
      <p:sp>
        <p:nvSpPr>
          <p:cNvPr id="5" name="Subtitle 2"/>
          <p:cNvSpPr>
            <a:spLocks noGrp="1"/>
          </p:cNvSpPr>
          <p:nvPr>
            <p:ph type="subTitle" idx="1"/>
          </p:nvPr>
        </p:nvSpPr>
        <p:spPr>
          <a:xfrm>
            <a:off x="375955" y="5723854"/>
            <a:ext cx="5720046" cy="492443"/>
          </a:xfrm>
          <a:prstGeom prst="rect">
            <a:avLst/>
          </a:prstGeom>
        </p:spPr>
        <p:txBody>
          <a:bodyPr vert="horz" wrap="square" lIns="146304" tIns="91440" rIns="146304" bIns="91440" rtlCol="0" anchor="ctr">
            <a:spAutoFit/>
          </a:bodyPr>
          <a:lstStyle>
            <a:lvl1pPr marL="0" indent="0" algn="l" defTabSz="913505" rtl="0" fontAlgn="base">
              <a:lnSpc>
                <a:spcPct val="100000"/>
              </a:lnSpc>
              <a:spcBef>
                <a:spcPts val="0"/>
              </a:spcBef>
              <a:spcAft>
                <a:spcPct val="0"/>
              </a:spcAft>
              <a:buSzPct val="90000"/>
              <a:buFont typeface="Arial" charset="0"/>
              <a:buNone/>
              <a:defRPr sz="1600" kern="1200">
                <a:solidFill>
                  <a:schemeClr val="bg1"/>
                </a:solidFill>
                <a:latin typeface="+mj-lt"/>
                <a:ea typeface="ＭＳ Ｐゴシック" charset="0"/>
                <a:cs typeface="ＭＳ Ｐゴシック" charset="0"/>
              </a:defRPr>
            </a:lvl1pPr>
            <a:lvl2pPr marL="448151" indent="0" algn="ctr" defTabSz="913505" rtl="0" fontAlgn="base">
              <a:lnSpc>
                <a:spcPct val="90000"/>
              </a:lnSpc>
              <a:spcBef>
                <a:spcPct val="20000"/>
              </a:spcBef>
              <a:spcAft>
                <a:spcPct val="0"/>
              </a:spcAft>
              <a:buSzPct val="90000"/>
              <a:buFont typeface="Arial" charset="0"/>
              <a:buNone/>
              <a:defRPr sz="2353" kern="1200">
                <a:solidFill>
                  <a:schemeClr val="tx1">
                    <a:tint val="75000"/>
                  </a:schemeClr>
                </a:solidFill>
                <a:latin typeface="+mn-lt"/>
                <a:ea typeface="ＭＳ Ｐゴシック" charset="0"/>
                <a:cs typeface="+mn-cs"/>
              </a:defRPr>
            </a:lvl2pPr>
            <a:lvl3pPr marL="896302" indent="0" algn="ctr" defTabSz="913505" rtl="0" fontAlgn="base">
              <a:lnSpc>
                <a:spcPct val="90000"/>
              </a:lnSpc>
              <a:spcBef>
                <a:spcPct val="20000"/>
              </a:spcBef>
              <a:spcAft>
                <a:spcPct val="0"/>
              </a:spcAft>
              <a:buSzPct val="90000"/>
              <a:buFont typeface="Arial" charset="0"/>
              <a:buNone/>
              <a:defRPr sz="1961" kern="1200">
                <a:solidFill>
                  <a:schemeClr val="tx1">
                    <a:tint val="75000"/>
                  </a:schemeClr>
                </a:solidFill>
                <a:latin typeface="+mn-lt"/>
                <a:ea typeface="ＭＳ Ｐゴシック" charset="0"/>
                <a:cs typeface="+mn-cs"/>
              </a:defRPr>
            </a:lvl3pPr>
            <a:lvl4pPr marL="1344453" indent="0" algn="ctr" defTabSz="913505" rtl="0" fontAlgn="base">
              <a:lnSpc>
                <a:spcPct val="90000"/>
              </a:lnSpc>
              <a:spcBef>
                <a:spcPct val="20000"/>
              </a:spcBef>
              <a:spcAft>
                <a:spcPct val="0"/>
              </a:spcAft>
              <a:buSzPct val="90000"/>
              <a:buFont typeface="Arial" charset="0"/>
              <a:buNone/>
              <a:defRPr kern="1200">
                <a:solidFill>
                  <a:schemeClr val="tx1">
                    <a:tint val="75000"/>
                  </a:schemeClr>
                </a:solidFill>
                <a:latin typeface="+mn-lt"/>
                <a:ea typeface="ＭＳ Ｐゴシック" charset="0"/>
                <a:cs typeface="+mn-cs"/>
              </a:defRPr>
            </a:lvl4pPr>
            <a:lvl5pPr marL="1792604" indent="0" algn="ctr" defTabSz="913505" rtl="0" fontAlgn="base">
              <a:lnSpc>
                <a:spcPct val="90000"/>
              </a:lnSpc>
              <a:spcBef>
                <a:spcPct val="20000"/>
              </a:spcBef>
              <a:spcAft>
                <a:spcPct val="0"/>
              </a:spcAft>
              <a:buSzPct val="90000"/>
              <a:buFont typeface="Arial" charset="0"/>
              <a:buNone/>
              <a:defRPr kern="1200">
                <a:solidFill>
                  <a:schemeClr val="tx1">
                    <a:tint val="75000"/>
                  </a:schemeClr>
                </a:solidFill>
                <a:latin typeface="+mn-lt"/>
                <a:ea typeface="ＭＳ Ｐゴシック" charset="0"/>
                <a:cs typeface="+mn-cs"/>
              </a:defRPr>
            </a:lvl5pPr>
            <a:lvl6pPr marL="224075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890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057"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208"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sz="2000" dirty="0"/>
              <a:t>Azure Active Directory Customer Success Team</a:t>
            </a:r>
          </a:p>
        </p:txBody>
      </p:sp>
      <p:sp>
        <p:nvSpPr>
          <p:cNvPr id="6" name="Rectangle 5"/>
          <p:cNvSpPr/>
          <p:nvPr/>
        </p:nvSpPr>
        <p:spPr bwMode="auto">
          <a:xfrm rot="2477413">
            <a:off x="7209036" y="5097992"/>
            <a:ext cx="720117" cy="70606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2387" y="4791599"/>
            <a:ext cx="1473413" cy="1380601"/>
          </a:xfrm>
          <a:prstGeom prst="rect">
            <a:avLst/>
          </a:prstGeom>
        </p:spPr>
      </p:pic>
    </p:spTree>
    <p:extLst>
      <p:ext uri="{BB962C8B-B14F-4D97-AF65-F5344CB8AC3E}">
        <p14:creationId xmlns:p14="http://schemas.microsoft.com/office/powerpoint/2010/main" val="193628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161D138-24BF-44CB-9380-2210DEB1A917}"/>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lvl="0" algn="ctr" defTabSz="932293" fontAlgn="base">
              <a:lnSpc>
                <a:spcPct val="90000"/>
              </a:lnSpc>
              <a:spcBef>
                <a:spcPct val="0"/>
              </a:spcBef>
              <a:spcAft>
                <a:spcPct val="0"/>
              </a:spcAft>
              <a:defRPr/>
            </a:pPr>
            <a:r>
              <a:rPr lang="en-US" altLang="ja-JP" sz="2800" dirty="0">
                <a:solidFill>
                  <a:prstClr val="white"/>
                </a:solidFill>
                <a:latin typeface="Meiryo UI" panose="020B0604030504040204" pitchFamily="50" charset="-128"/>
                <a:ea typeface="Meiryo UI" panose="020B0604030504040204" pitchFamily="50" charset="-128"/>
                <a:cs typeface="Segoe UI" panose="020B0502040204020203" pitchFamily="34" charset="0"/>
              </a:rPr>
              <a:t>2</a:t>
            </a:r>
            <a:r>
              <a:rPr kumimoji="0" lang="en-US" altLang="ja-JP"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rPr>
              <a:t>. </a:t>
            </a:r>
            <a:r>
              <a:rPr lang="ja-JP" altLang="en-US" sz="2800" dirty="0">
                <a:solidFill>
                  <a:prstClr val="white"/>
                </a:solidFill>
                <a:latin typeface="Meiryo UI" panose="020B0604030504040204" pitchFamily="50" charset="-128"/>
                <a:ea typeface="Meiryo UI" panose="020B0604030504040204" pitchFamily="50" charset="-128"/>
                <a:cs typeface="Segoe UI" panose="020B0502040204020203" pitchFamily="34" charset="0"/>
              </a:rPr>
              <a:t>アプリの利用シーンを整理し適切なアクセス制御を実装する</a:t>
            </a:r>
            <a:endParaRPr kumimoji="0" lang="en-US"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sp>
        <p:nvSpPr>
          <p:cNvPr id="3" name="正方形/長方形 2">
            <a:extLst>
              <a:ext uri="{FF2B5EF4-FFF2-40B4-BE49-F238E27FC236}">
                <a16:creationId xmlns:a16="http://schemas.microsoft.com/office/drawing/2014/main" id="{2C489C45-5B1C-4E83-A086-478094E547B2}"/>
              </a:ext>
            </a:extLst>
          </p:cNvPr>
          <p:cNvSpPr/>
          <p:nvPr/>
        </p:nvSpPr>
        <p:spPr bwMode="auto">
          <a:xfrm>
            <a:off x="152400" y="914400"/>
            <a:ext cx="7391400" cy="472440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正方形/長方形 60">
            <a:extLst>
              <a:ext uri="{FF2B5EF4-FFF2-40B4-BE49-F238E27FC236}">
                <a16:creationId xmlns:a16="http://schemas.microsoft.com/office/drawing/2014/main" id="{215AFB5B-C792-45A5-B2C4-382065AB7313}"/>
              </a:ext>
            </a:extLst>
          </p:cNvPr>
          <p:cNvSpPr/>
          <p:nvPr/>
        </p:nvSpPr>
        <p:spPr bwMode="auto">
          <a:xfrm>
            <a:off x="7620000" y="1295400"/>
            <a:ext cx="4419600" cy="24384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Azure</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 </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AD</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 の制御機能を使えばネットワークロケーションではなく、</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デバイス状態を判定した</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正しいクラウド時代のアクセス制御が可能</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ADFS </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クレームルールよりも</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細かい制御</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が可能</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上記の制御を、</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Office 365 </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アプリだけでなく </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Azure AD </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と連携している</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その他のアプリケーション </a:t>
            </a:r>
            <a:r>
              <a:rPr kumimoji="1" lang="en-US" altLang="ja-JP" sz="1600" u="sng" dirty="0">
                <a:solidFill>
                  <a:srgbClr val="FF0000"/>
                </a:solidFill>
                <a:latin typeface="Meiryo UI" panose="020B0604030504040204" pitchFamily="50" charset="-128"/>
                <a:ea typeface="Meiryo UI" panose="020B0604030504040204" pitchFamily="50" charset="-128"/>
                <a:cs typeface="Segoe UI" pitchFamily="34" charset="0"/>
              </a:rPr>
              <a:t>(SaaS, </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オンプレアプリ</a:t>
            </a:r>
            <a:r>
              <a:rPr kumimoji="1" lang="en-US" altLang="ja-JP" sz="1600" u="sng" dirty="0">
                <a:solidFill>
                  <a:srgbClr val="FF0000"/>
                </a:solidFill>
                <a:latin typeface="Meiryo UI" panose="020B0604030504040204" pitchFamily="50" charset="-128"/>
                <a:ea typeface="Meiryo UI" panose="020B0604030504040204" pitchFamily="50" charset="-128"/>
                <a:cs typeface="Segoe UI" pitchFamily="34" charset="0"/>
              </a:rPr>
              <a:t>) </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に対しても</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適用可能</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defTabSz="932472" fontAlgn="base">
              <a:lnSpc>
                <a:spcPct val="90000"/>
              </a:lnSpc>
              <a:spcBef>
                <a:spcPct val="0"/>
              </a:spcBef>
              <a:spcAft>
                <a:spcPct val="0"/>
              </a:spcAft>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p:txBody>
      </p:sp>
      <p:sp>
        <p:nvSpPr>
          <p:cNvPr id="57" name="正方形/長方形 56">
            <a:extLst>
              <a:ext uri="{FF2B5EF4-FFF2-40B4-BE49-F238E27FC236}">
                <a16:creationId xmlns:a16="http://schemas.microsoft.com/office/drawing/2014/main" id="{94EF320F-848C-468B-BD79-041C23E5C85C}"/>
              </a:ext>
            </a:extLst>
          </p:cNvPr>
          <p:cNvSpPr/>
          <p:nvPr/>
        </p:nvSpPr>
        <p:spPr bwMode="auto">
          <a:xfrm>
            <a:off x="7620000" y="3810000"/>
            <a:ext cx="4419600" cy="381000"/>
          </a:xfrm>
          <a:prstGeom prst="rect">
            <a:avLst/>
          </a:prstGeom>
          <a:solidFill>
            <a:schemeClr val="accent6">
              <a:lumMod val="50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bg1"/>
                </a:solidFill>
                <a:latin typeface="Meiryo UI" panose="020B0604030504040204" pitchFamily="50" charset="-128"/>
                <a:ea typeface="Meiryo UI" panose="020B0604030504040204" pitchFamily="50" charset="-128"/>
                <a:cs typeface="Segoe UI" pitchFamily="34" charset="0"/>
              </a:rPr>
              <a:t>利用する機能</a:t>
            </a:r>
          </a:p>
        </p:txBody>
      </p:sp>
      <p:sp>
        <p:nvSpPr>
          <p:cNvPr id="2" name="正方形/長方形 1">
            <a:extLst>
              <a:ext uri="{FF2B5EF4-FFF2-40B4-BE49-F238E27FC236}">
                <a16:creationId xmlns:a16="http://schemas.microsoft.com/office/drawing/2014/main" id="{D601DC6D-E32D-4330-A97D-945567658B8F}"/>
              </a:ext>
            </a:extLst>
          </p:cNvPr>
          <p:cNvSpPr/>
          <p:nvPr/>
        </p:nvSpPr>
        <p:spPr bwMode="auto">
          <a:xfrm>
            <a:off x="7620000" y="914400"/>
            <a:ext cx="4419600" cy="381000"/>
          </a:xfrm>
          <a:prstGeom prst="rect">
            <a:avLst/>
          </a:prstGeom>
          <a:solidFill>
            <a:schemeClr val="accent6">
              <a:lumMod val="50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bg1"/>
                </a:solidFill>
                <a:latin typeface="Meiryo UI" panose="020B0604030504040204" pitchFamily="50" charset="-128"/>
                <a:ea typeface="Meiryo UI" panose="020B0604030504040204" pitchFamily="50" charset="-128"/>
                <a:cs typeface="Segoe UI" pitchFamily="34" charset="0"/>
              </a:rPr>
              <a:t>どのようなメリットがある？</a:t>
            </a:r>
          </a:p>
        </p:txBody>
      </p:sp>
      <p:sp>
        <p:nvSpPr>
          <p:cNvPr id="63" name="正方形/長方形 62">
            <a:extLst>
              <a:ext uri="{FF2B5EF4-FFF2-40B4-BE49-F238E27FC236}">
                <a16:creationId xmlns:a16="http://schemas.microsoft.com/office/drawing/2014/main" id="{3A0EAE83-17CC-4A7B-AD7A-DA5884B17D82}"/>
              </a:ext>
            </a:extLst>
          </p:cNvPr>
          <p:cNvSpPr/>
          <p:nvPr/>
        </p:nvSpPr>
        <p:spPr bwMode="auto">
          <a:xfrm>
            <a:off x="152400" y="5753100"/>
            <a:ext cx="1371600" cy="952500"/>
          </a:xfrm>
          <a:prstGeom prst="rect">
            <a:avLst/>
          </a:prstGeom>
          <a:solidFill>
            <a:srgbClr val="CCC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tx1"/>
                </a:solidFill>
                <a:latin typeface="Meiryo UI" panose="020B0604030504040204" pitchFamily="50" charset="-128"/>
                <a:ea typeface="Meiryo UI" panose="020B0604030504040204" pitchFamily="50" charset="-128"/>
                <a:cs typeface="Segoe UI" pitchFamily="34" charset="0"/>
              </a:rPr>
              <a:t>もっと詳しく</a:t>
            </a:r>
          </a:p>
        </p:txBody>
      </p:sp>
      <p:sp>
        <p:nvSpPr>
          <p:cNvPr id="64" name="正方形/長方形 63">
            <a:extLst>
              <a:ext uri="{FF2B5EF4-FFF2-40B4-BE49-F238E27FC236}">
                <a16:creationId xmlns:a16="http://schemas.microsoft.com/office/drawing/2014/main" id="{9B0E0ACA-DF08-4ED5-811F-A6C50DEF6EBA}"/>
              </a:ext>
            </a:extLst>
          </p:cNvPr>
          <p:cNvSpPr/>
          <p:nvPr/>
        </p:nvSpPr>
        <p:spPr bwMode="auto">
          <a:xfrm>
            <a:off x="1524000" y="5753100"/>
            <a:ext cx="10744200" cy="9525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Docs: </a:t>
            </a:r>
            <a:r>
              <a:rPr lang="ja-JP" altLang="en-US" sz="1400" dirty="0">
                <a:solidFill>
                  <a:schemeClr val="tx1"/>
                </a:solidFill>
                <a:latin typeface="Meiryo UI" panose="020B0604030504040204" pitchFamily="50" charset="-128"/>
                <a:ea typeface="Meiryo UI" panose="020B0604030504040204" pitchFamily="50" charset="-128"/>
              </a:rPr>
              <a:t>条件付きアクセスとは </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400" dirty="0">
                <a:solidFill>
                  <a:schemeClr val="tx1"/>
                </a:solidFill>
                <a:latin typeface="Meiryo UI" panose="020B0604030504040204" pitchFamily="50" charset="-128"/>
                <a:ea typeface="Meiryo UI" panose="020B0604030504040204" pitchFamily="50" charset="-128"/>
                <a:hlinkClick r:id="rId3"/>
              </a:rPr>
              <a:t>https://docs.microsoft.com/ja-jp/azure/active-directory/conditional-access/overview</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Azure AD Webinar </a:t>
            </a:r>
            <a:r>
              <a:rPr lang="ja-JP" altLang="en-US" sz="1400" dirty="0">
                <a:solidFill>
                  <a:schemeClr val="tx1"/>
                </a:solidFill>
                <a:latin typeface="Meiryo UI" panose="020B0604030504040204" pitchFamily="50" charset="-128"/>
                <a:ea typeface="Meiryo UI" panose="020B0604030504040204" pitchFamily="50" charset="-128"/>
              </a:rPr>
              <a:t>セッション </a:t>
            </a:r>
            <a:r>
              <a:rPr lang="en-US" altLang="ja-JP" sz="1400" dirty="0">
                <a:solidFill>
                  <a:schemeClr val="tx1"/>
                </a:solidFill>
                <a:latin typeface="Meiryo UI" panose="020B0604030504040204" pitchFamily="50" charset="-128"/>
                <a:ea typeface="Meiryo UI" panose="020B0604030504040204" pitchFamily="50" charset="-128"/>
              </a:rPr>
              <a:t>&gt; IP </a:t>
            </a:r>
            <a:r>
              <a:rPr lang="ja-JP" altLang="en-US" sz="1400" dirty="0">
                <a:solidFill>
                  <a:schemeClr val="tx1"/>
                </a:solidFill>
                <a:latin typeface="Meiryo UI" panose="020B0604030504040204" pitchFamily="50" charset="-128"/>
                <a:ea typeface="Meiryo UI" panose="020B0604030504040204" pitchFamily="50" charset="-128"/>
              </a:rPr>
              <a:t>ベースのアクセス制御からの脱却してよりセキュアな環境を構築しよう</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400" dirty="0">
                <a:solidFill>
                  <a:schemeClr val="tx1"/>
                </a:solidFill>
                <a:latin typeface="Meiryo UI" panose="020B0604030504040204" pitchFamily="50" charset="-128"/>
                <a:ea typeface="Meiryo UI" panose="020B0604030504040204" pitchFamily="50" charset="-128"/>
                <a:hlinkClick r:id="rId4"/>
              </a:rPr>
              <a:t>http://aka.ms/AzureADWebinar</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Azure AD deployment plans &gt; Conditional access (</a:t>
            </a:r>
            <a:r>
              <a:rPr lang="en-US" altLang="ja-JP" sz="1400" dirty="0">
                <a:solidFill>
                  <a:schemeClr val="tx1"/>
                </a:solidFill>
                <a:latin typeface="Meiryo UI" panose="020B0604030504040204" pitchFamily="50" charset="-128"/>
                <a:ea typeface="Meiryo UI" panose="020B0604030504040204" pitchFamily="50" charset="-128"/>
                <a:hlinkClick r:id="rId5"/>
              </a:rPr>
              <a:t>http://aka.ms/deploymentplans</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Identity and device access configurations (</a:t>
            </a:r>
            <a:r>
              <a:rPr lang="en-US" altLang="ja-JP" sz="1400" dirty="0">
                <a:solidFill>
                  <a:schemeClr val="tx1"/>
                </a:solidFill>
                <a:latin typeface="Meiryo UI" panose="020B0604030504040204" pitchFamily="50" charset="-128"/>
                <a:ea typeface="Meiryo UI" panose="020B0604030504040204" pitchFamily="50" charset="-128"/>
                <a:hlinkClick r:id="rId6"/>
              </a:rPr>
              <a:t>http://aka.ms/m365goldenconfig</a:t>
            </a:r>
            <a:r>
              <a:rPr lang="en-US" altLang="ja-JP" sz="1400" u="sng" dirty="0">
                <a:solidFill>
                  <a:schemeClr val="tx1"/>
                </a:solidFill>
                <a:latin typeface="Meiryo UI" panose="020B0604030504040204" pitchFamily="50" charset="-128"/>
                <a:ea typeface="Meiryo UI" panose="020B0604030504040204" pitchFamily="50" charset="-128"/>
              </a:rPr>
              <a:t>)</a:t>
            </a:r>
            <a:endPar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endParaRPr>
          </a:p>
        </p:txBody>
      </p:sp>
      <p:sp>
        <p:nvSpPr>
          <p:cNvPr id="257" name="正方形/長方形 256">
            <a:extLst>
              <a:ext uri="{FF2B5EF4-FFF2-40B4-BE49-F238E27FC236}">
                <a16:creationId xmlns:a16="http://schemas.microsoft.com/office/drawing/2014/main" id="{CD0AA500-2654-44A1-AD22-F28CEAA223F4}"/>
              </a:ext>
            </a:extLst>
          </p:cNvPr>
          <p:cNvSpPr/>
          <p:nvPr/>
        </p:nvSpPr>
        <p:spPr bwMode="auto">
          <a:xfrm>
            <a:off x="7620000" y="4191000"/>
            <a:ext cx="4419600" cy="14478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Conditional</a:t>
            </a:r>
            <a:r>
              <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rPr>
              <a:t> </a:t>
            </a: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Access</a:t>
            </a:r>
          </a:p>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Multi-Factor</a:t>
            </a:r>
            <a:r>
              <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rPr>
              <a:t> </a:t>
            </a: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Authentication</a:t>
            </a:r>
            <a:endPar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endParaRPr>
          </a:p>
        </p:txBody>
      </p:sp>
      <p:sp>
        <p:nvSpPr>
          <p:cNvPr id="34" name="Arc 8">
            <a:extLst>
              <a:ext uri="{FF2B5EF4-FFF2-40B4-BE49-F238E27FC236}">
                <a16:creationId xmlns:a16="http://schemas.microsoft.com/office/drawing/2014/main" id="{7B8D72D2-1557-43F5-97B3-93973C89DA34}"/>
              </a:ext>
            </a:extLst>
          </p:cNvPr>
          <p:cNvSpPr/>
          <p:nvPr/>
        </p:nvSpPr>
        <p:spPr>
          <a:xfrm rot="18253806" flipH="1">
            <a:off x="3639718" y="2045423"/>
            <a:ext cx="673680" cy="560496"/>
          </a:xfrm>
          <a:prstGeom prst="arc">
            <a:avLst>
              <a:gd name="adj1" fmla="val 16932878"/>
              <a:gd name="adj2" fmla="val 3162990"/>
            </a:avLst>
          </a:prstGeom>
          <a:ln w="19050" cap="flat">
            <a:solidFill>
              <a:schemeClr val="accent2"/>
            </a:solidFill>
            <a:prstDash val="solid"/>
            <a:miter lim="800000"/>
            <a:headEnd type="triangl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35" name="Group 15">
            <a:extLst>
              <a:ext uri="{FF2B5EF4-FFF2-40B4-BE49-F238E27FC236}">
                <a16:creationId xmlns:a16="http://schemas.microsoft.com/office/drawing/2014/main" id="{F2B3527B-31B1-495C-BE48-DD55E49FF808}"/>
              </a:ext>
            </a:extLst>
          </p:cNvPr>
          <p:cNvGrpSpPr/>
          <p:nvPr/>
        </p:nvGrpSpPr>
        <p:grpSpPr>
          <a:xfrm>
            <a:off x="5503267" y="3145748"/>
            <a:ext cx="1768934" cy="1768934"/>
            <a:chOff x="9944379" y="4214635"/>
            <a:chExt cx="1768934" cy="1768934"/>
          </a:xfrm>
        </p:grpSpPr>
        <p:sp>
          <p:nvSpPr>
            <p:cNvPr id="36" name="Oval 4">
              <a:extLst>
                <a:ext uri="{FF2B5EF4-FFF2-40B4-BE49-F238E27FC236}">
                  <a16:creationId xmlns:a16="http://schemas.microsoft.com/office/drawing/2014/main" id="{7F66F30B-22C9-4E0E-8EFC-69143728AAF8}"/>
                </a:ext>
              </a:extLst>
            </p:cNvPr>
            <p:cNvSpPr/>
            <p:nvPr/>
          </p:nvSpPr>
          <p:spPr bwMode="auto">
            <a:xfrm>
              <a:off x="9944379" y="4214635"/>
              <a:ext cx="1768934" cy="1768934"/>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Token returned to use or further proofs (MFA)  are initiated">
              <a:extLst>
                <a:ext uri="{FF2B5EF4-FFF2-40B4-BE49-F238E27FC236}">
                  <a16:creationId xmlns:a16="http://schemas.microsoft.com/office/drawing/2014/main" id="{24952F16-ED8F-4D79-B37A-32E6EF283A19}"/>
                </a:ext>
              </a:extLst>
            </p:cNvPr>
            <p:cNvSpPr txBox="1"/>
            <p:nvPr/>
          </p:nvSpPr>
          <p:spPr>
            <a:xfrm>
              <a:off x="10430180" y="4428857"/>
              <a:ext cx="1034237" cy="452589"/>
            </a:xfrm>
            <a:prstGeom prst="rect">
              <a:avLst/>
            </a:prstGeom>
          </p:spPr>
          <p:txBody>
            <a:bodyPr wrap="square">
              <a:spAutoFit/>
            </a:bodyPr>
            <a:lstStyle>
              <a:defPPr>
                <a:defRPr lang="en-US"/>
              </a:defPPr>
              <a:lvl1pPr>
                <a:defRPr sz="1000" kern="0">
                  <a:solidFill>
                    <a:srgbClr val="FFFFFF"/>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On-premises applications</a:t>
              </a:r>
            </a:p>
          </p:txBody>
        </p:sp>
        <p:grpSp>
          <p:nvGrpSpPr>
            <p:cNvPr id="38" name="Group 213">
              <a:extLst>
                <a:ext uri="{FF2B5EF4-FFF2-40B4-BE49-F238E27FC236}">
                  <a16:creationId xmlns:a16="http://schemas.microsoft.com/office/drawing/2014/main" id="{DDAF3E80-7FA5-4F58-8EC0-0FB478104670}"/>
                </a:ext>
              </a:extLst>
            </p:cNvPr>
            <p:cNvGrpSpPr/>
            <p:nvPr/>
          </p:nvGrpSpPr>
          <p:grpSpPr>
            <a:xfrm>
              <a:off x="10985653" y="4923780"/>
              <a:ext cx="478765" cy="471908"/>
              <a:chOff x="9168011" y="5170684"/>
              <a:chExt cx="665163" cy="655637"/>
            </a:xfrm>
          </p:grpSpPr>
          <p:sp>
            <p:nvSpPr>
              <p:cNvPr id="39" name="Freeform 44">
                <a:extLst>
                  <a:ext uri="{FF2B5EF4-FFF2-40B4-BE49-F238E27FC236}">
                    <a16:creationId xmlns:a16="http://schemas.microsoft.com/office/drawing/2014/main" id="{A71A7583-984E-4C7A-AF74-A4266C4EFE5F}"/>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chemeClr val="accent4"/>
              </a:solidFill>
              <a:ln w="19050" cap="flat">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sp>
            <p:nvSpPr>
              <p:cNvPr id="40" name="Freeform 45">
                <a:extLst>
                  <a:ext uri="{FF2B5EF4-FFF2-40B4-BE49-F238E27FC236}">
                    <a16:creationId xmlns:a16="http://schemas.microsoft.com/office/drawing/2014/main" id="{C8413017-5A6A-40DD-90AC-D99AEDE20A2B}"/>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sp>
            <p:nvSpPr>
              <p:cNvPr id="42" name="Freeform 46">
                <a:extLst>
                  <a:ext uri="{FF2B5EF4-FFF2-40B4-BE49-F238E27FC236}">
                    <a16:creationId xmlns:a16="http://schemas.microsoft.com/office/drawing/2014/main" id="{C92CFB25-6353-43F5-8176-1AA2E651FFC2}"/>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sp>
            <p:nvSpPr>
              <p:cNvPr id="43" name="Freeform 47">
                <a:extLst>
                  <a:ext uri="{FF2B5EF4-FFF2-40B4-BE49-F238E27FC236}">
                    <a16:creationId xmlns:a16="http://schemas.microsoft.com/office/drawing/2014/main" id="{511A3E21-32F4-4EF4-ABE3-43906CB2BF65}"/>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w="12700">
                    <a:solidFill>
                      <a:srgbClr val="505050"/>
                    </a:solidFill>
                  </a:ln>
                  <a:solidFill>
                    <a:srgbClr val="002050"/>
                  </a:solidFill>
                  <a:effectLst/>
                  <a:uLnTx/>
                  <a:uFillTx/>
                  <a:latin typeface="Segoe UI"/>
                  <a:ea typeface="+mn-ea"/>
                  <a:cs typeface="+mn-cs"/>
                </a:endParaRPr>
              </a:p>
            </p:txBody>
          </p:sp>
        </p:grpSp>
      </p:grpSp>
      <p:sp>
        <p:nvSpPr>
          <p:cNvPr id="44" name="Oval 203">
            <a:extLst>
              <a:ext uri="{FF2B5EF4-FFF2-40B4-BE49-F238E27FC236}">
                <a16:creationId xmlns:a16="http://schemas.microsoft.com/office/drawing/2014/main" id="{36FF1567-E3C1-4473-978A-06343ED0CE72}"/>
              </a:ext>
            </a:extLst>
          </p:cNvPr>
          <p:cNvSpPr/>
          <p:nvPr/>
        </p:nvSpPr>
        <p:spPr bwMode="auto">
          <a:xfrm>
            <a:off x="1333034" y="1886462"/>
            <a:ext cx="1857434" cy="1857434"/>
          </a:xfrm>
          <a:prstGeom prst="ellipse">
            <a:avLst/>
          </a:prstGeom>
          <a:solidFill>
            <a:srgbClr val="FFFFFF"/>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9600" b="1" i="0" u="none" strike="noStrike" kern="1200" cap="none" spc="0" normalizeH="0" baseline="0" noProof="0" dirty="0">
              <a:ln>
                <a:noFill/>
              </a:ln>
              <a:solidFill>
                <a:srgbClr val="353535">
                  <a:lumMod val="20000"/>
                  <a:lumOff val="80000"/>
                </a:srgbClr>
              </a:solidFill>
              <a:effectLst/>
              <a:uLnTx/>
              <a:uFillTx/>
              <a:latin typeface="Segoe UI"/>
              <a:ea typeface="Segoe UI" pitchFamily="34" charset="0"/>
              <a:cs typeface="Segoe UI" pitchFamily="34" charset="0"/>
            </a:endParaRPr>
          </a:p>
        </p:txBody>
      </p:sp>
      <p:sp>
        <p:nvSpPr>
          <p:cNvPr id="45" name="Token returned to use or further proofs (MFA)  are initiated">
            <a:extLst>
              <a:ext uri="{FF2B5EF4-FFF2-40B4-BE49-F238E27FC236}">
                <a16:creationId xmlns:a16="http://schemas.microsoft.com/office/drawing/2014/main" id="{E3397753-224C-431F-B6CB-81D474388CF8}"/>
              </a:ext>
            </a:extLst>
          </p:cNvPr>
          <p:cNvSpPr txBox="1"/>
          <p:nvPr/>
        </p:nvSpPr>
        <p:spPr>
          <a:xfrm>
            <a:off x="3744686" y="3547031"/>
            <a:ext cx="1452913" cy="452590"/>
          </a:xfrm>
          <a:prstGeom prst="rect">
            <a:avLst/>
          </a:prstGeom>
        </p:spPr>
        <p:txBody>
          <a:bodyPr wrap="square">
            <a:spAutoFit/>
          </a:bodyPr>
          <a:lstStyle>
            <a:defPPr>
              <a:defRPr lang="en-US"/>
            </a:defPPr>
            <a:lvl1pPr>
              <a:defRPr sz="1000" kern="0">
                <a:solidFill>
                  <a:srgbClr val="FFFFFF"/>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Block access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Wipe device</a:t>
            </a:r>
          </a:p>
        </p:txBody>
      </p:sp>
      <p:sp>
        <p:nvSpPr>
          <p:cNvPr id="46" name="Token returned to use or further proofs (MFA)  are initiated">
            <a:extLst>
              <a:ext uri="{FF2B5EF4-FFF2-40B4-BE49-F238E27FC236}">
                <a16:creationId xmlns:a16="http://schemas.microsoft.com/office/drawing/2014/main" id="{6563B8B7-8D21-4C5B-9B7D-61DD35063C30}"/>
              </a:ext>
            </a:extLst>
          </p:cNvPr>
          <p:cNvSpPr txBox="1"/>
          <p:nvPr/>
        </p:nvSpPr>
        <p:spPr>
          <a:xfrm>
            <a:off x="3917856" y="2869390"/>
            <a:ext cx="822960" cy="454227"/>
          </a:xfrm>
          <a:prstGeom prst="rect">
            <a:avLst/>
          </a:prstGeom>
        </p:spPr>
        <p:txBody>
          <a:bodyPr wrap="square">
            <a:spAutoFit/>
          </a:bodyPr>
          <a:lstStyle>
            <a:defPPr>
              <a:defRPr lang="en-US"/>
            </a:defPPr>
            <a:lvl1pPr>
              <a:defRPr sz="1000" kern="0">
                <a:solidFill>
                  <a:srgbClr val="FFFFFF"/>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Enforce</a:t>
            </a:r>
            <a:br>
              <a:rPr kumimoji="0" lang="en-US" sz="1176" b="0" i="0" u="none" strike="noStrike" kern="0" cap="none" spc="0" normalizeH="0" baseline="0" noProof="0" dirty="0">
                <a:ln>
                  <a:noFill/>
                </a:ln>
                <a:solidFill>
                  <a:srgbClr val="505050"/>
                </a:solidFill>
                <a:effectLst/>
                <a:uLnTx/>
                <a:uFillTx/>
                <a:latin typeface="Segoe UI"/>
                <a:ea typeface="+mn-ea"/>
                <a:cs typeface="+mn-cs"/>
              </a:rPr>
            </a:br>
            <a:r>
              <a:rPr kumimoji="0" lang="en-US" sz="1176" b="0" i="0" u="none" strike="noStrike" kern="0" cap="none" spc="0" normalizeH="0" baseline="0" noProof="0" dirty="0">
                <a:ln>
                  <a:noFill/>
                </a:ln>
                <a:solidFill>
                  <a:srgbClr val="505050"/>
                </a:solidFill>
                <a:effectLst/>
                <a:uLnTx/>
                <a:uFillTx/>
                <a:latin typeface="Segoe UI"/>
                <a:ea typeface="+mn-ea"/>
                <a:cs typeface="+mn-cs"/>
              </a:rPr>
              <a:t>MFA</a:t>
            </a:r>
          </a:p>
        </p:txBody>
      </p:sp>
      <p:cxnSp>
        <p:nvCxnSpPr>
          <p:cNvPr id="47" name="Straight Arrow Connector 206">
            <a:extLst>
              <a:ext uri="{FF2B5EF4-FFF2-40B4-BE49-F238E27FC236}">
                <a16:creationId xmlns:a16="http://schemas.microsoft.com/office/drawing/2014/main" id="{B09711B5-E4BB-4A00-AC4D-5E7BB4D1174A}"/>
              </a:ext>
            </a:extLst>
          </p:cNvPr>
          <p:cNvCxnSpPr>
            <a:cxnSpLocks/>
          </p:cNvCxnSpPr>
          <p:nvPr/>
        </p:nvCxnSpPr>
        <p:spPr>
          <a:xfrm flipV="1">
            <a:off x="1220209" y="3629869"/>
            <a:ext cx="350772" cy="378612"/>
          </a:xfrm>
          <a:prstGeom prst="straightConnector1">
            <a:avLst/>
          </a:prstGeom>
          <a:ln w="19050" cap="rnd">
            <a:solidFill>
              <a:schemeClr val="accent4"/>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207">
            <a:extLst>
              <a:ext uri="{FF2B5EF4-FFF2-40B4-BE49-F238E27FC236}">
                <a16:creationId xmlns:a16="http://schemas.microsoft.com/office/drawing/2014/main" id="{D1FC084B-3647-49A7-A5D0-E985BA0F59E6}"/>
              </a:ext>
            </a:extLst>
          </p:cNvPr>
          <p:cNvCxnSpPr>
            <a:cxnSpLocks/>
          </p:cNvCxnSpPr>
          <p:nvPr/>
        </p:nvCxnSpPr>
        <p:spPr>
          <a:xfrm>
            <a:off x="3566450" y="2011530"/>
            <a:ext cx="1299700" cy="0"/>
          </a:xfrm>
          <a:prstGeom prst="straightConnector1">
            <a:avLst/>
          </a:prstGeom>
          <a:ln w="19050" cap="rnd">
            <a:solidFill>
              <a:schemeClr val="accent4"/>
            </a:solidFill>
            <a:prstDash val="solid"/>
            <a:miter lim="800000"/>
            <a:headEnd type="none" w="med" len="sm"/>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208">
            <a:extLst>
              <a:ext uri="{FF2B5EF4-FFF2-40B4-BE49-F238E27FC236}">
                <a16:creationId xmlns:a16="http://schemas.microsoft.com/office/drawing/2014/main" id="{06457C2C-85F4-4505-A157-8BBFF4659539}"/>
              </a:ext>
            </a:extLst>
          </p:cNvPr>
          <p:cNvCxnSpPr>
            <a:cxnSpLocks/>
          </p:cNvCxnSpPr>
          <p:nvPr/>
        </p:nvCxnSpPr>
        <p:spPr>
          <a:xfrm>
            <a:off x="3290866" y="2812552"/>
            <a:ext cx="269317" cy="0"/>
          </a:xfrm>
          <a:prstGeom prst="straightConnector1">
            <a:avLst/>
          </a:prstGeom>
          <a:ln w="19050" cap="rnd">
            <a:solidFill>
              <a:schemeClr val="accent4"/>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209">
            <a:extLst>
              <a:ext uri="{FF2B5EF4-FFF2-40B4-BE49-F238E27FC236}">
                <a16:creationId xmlns:a16="http://schemas.microsoft.com/office/drawing/2014/main" id="{252896D5-AA04-4CF1-B61B-0CA12F6E95B8}"/>
              </a:ext>
            </a:extLst>
          </p:cNvPr>
          <p:cNvCxnSpPr/>
          <p:nvPr/>
        </p:nvCxnSpPr>
        <p:spPr>
          <a:xfrm>
            <a:off x="3565401" y="2011530"/>
            <a:ext cx="0" cy="1792849"/>
          </a:xfrm>
          <a:prstGeom prst="line">
            <a:avLst/>
          </a:prstGeom>
          <a:ln w="19050" cap="rnd">
            <a:solidFill>
              <a:schemeClr val="accent4"/>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Box 210">
            <a:extLst>
              <a:ext uri="{FF2B5EF4-FFF2-40B4-BE49-F238E27FC236}">
                <a16:creationId xmlns:a16="http://schemas.microsoft.com/office/drawing/2014/main" id="{CB7DACBE-FF42-417E-A2F8-70E8FB77A75C}"/>
              </a:ext>
            </a:extLst>
          </p:cNvPr>
          <p:cNvSpPr txBox="1"/>
          <p:nvPr/>
        </p:nvSpPr>
        <p:spPr>
          <a:xfrm>
            <a:off x="1465536" y="1288600"/>
            <a:ext cx="1592515" cy="482170"/>
          </a:xfrm>
          <a:prstGeom prst="rect">
            <a:avLst/>
          </a:prstGeom>
        </p:spPr>
        <p:txBody>
          <a:bodyPr vert="horz" wrap="square" lIns="146304" tIns="91440" rIns="146304" bIns="91440" rtlCol="0" anchor="t">
            <a:noAutofit/>
          </a:bodyPr>
          <a:lstStyle>
            <a:defPPr>
              <a:defRPr lang="en-US"/>
            </a:defPPr>
            <a:lvl1pPr>
              <a:lnSpc>
                <a:spcPct val="90000"/>
              </a:lnSpc>
              <a:spcBef>
                <a:spcPct val="0"/>
              </a:spcBef>
              <a:defRPr sz="2000" kern="0">
                <a:ln w="3175">
                  <a:noFill/>
                </a:ln>
                <a:solidFill>
                  <a:srgbClr val="002050"/>
                </a:solidFill>
                <a:latin typeface="Segoe UI Semilight"/>
                <a:cs typeface="Segoe UI Semilight" panose="020B04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0" cap="none" spc="0" normalizeH="0" baseline="0" noProof="0" dirty="0">
                <a:ln w="3175">
                  <a:noFill/>
                </a:ln>
                <a:solidFill>
                  <a:srgbClr val="002050"/>
                </a:solidFill>
                <a:effectLst/>
                <a:uLnTx/>
                <a:uFillTx/>
                <a:latin typeface="Segoe UI Semilight"/>
                <a:ea typeface="+mn-ea"/>
                <a:cs typeface="Segoe UI Semilight" panose="020B0402040204020203" pitchFamily="34" charset="0"/>
              </a:rPr>
              <a:t>Conditions</a:t>
            </a:r>
          </a:p>
        </p:txBody>
      </p:sp>
      <p:sp>
        <p:nvSpPr>
          <p:cNvPr id="52" name="TextBox 220">
            <a:extLst>
              <a:ext uri="{FF2B5EF4-FFF2-40B4-BE49-F238E27FC236}">
                <a16:creationId xmlns:a16="http://schemas.microsoft.com/office/drawing/2014/main" id="{643D50F2-8A3C-4C1D-94D3-ABFDFB360F4B}"/>
              </a:ext>
            </a:extLst>
          </p:cNvPr>
          <p:cNvSpPr txBox="1"/>
          <p:nvPr/>
        </p:nvSpPr>
        <p:spPr>
          <a:xfrm>
            <a:off x="2269250" y="5181083"/>
            <a:ext cx="306173" cy="162865"/>
          </a:xfrm>
          <a:prstGeom prst="rect">
            <a:avLst/>
          </a:prstGeom>
          <a:noFill/>
        </p:spPr>
        <p:txBody>
          <a:bodyPr wrap="none" lIns="0" tIns="0" rIns="0" bIns="0">
            <a:spAutoFit/>
          </a:bodyPr>
          <a:lstStyle/>
          <a:p>
            <a:pPr marL="0" marR="0" lvl="0" indent="0" algn="ctr" defTabSz="896130"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MFA</a:t>
            </a:r>
          </a:p>
        </p:txBody>
      </p:sp>
      <p:sp>
        <p:nvSpPr>
          <p:cNvPr id="53" name="Arc 216">
            <a:extLst>
              <a:ext uri="{FF2B5EF4-FFF2-40B4-BE49-F238E27FC236}">
                <a16:creationId xmlns:a16="http://schemas.microsoft.com/office/drawing/2014/main" id="{D42A6C9F-9EE6-47D8-98B0-6D13C949AC0D}"/>
              </a:ext>
            </a:extLst>
          </p:cNvPr>
          <p:cNvSpPr>
            <a:spLocks noChangeAspect="1"/>
          </p:cNvSpPr>
          <p:nvPr/>
        </p:nvSpPr>
        <p:spPr>
          <a:xfrm rot="18091909">
            <a:off x="1701157" y="4603834"/>
            <a:ext cx="476691" cy="516204"/>
          </a:xfrm>
          <a:prstGeom prst="arc">
            <a:avLst>
              <a:gd name="adj1" fmla="val 18989479"/>
              <a:gd name="adj2" fmla="val 4293489"/>
            </a:avLst>
          </a:prstGeom>
          <a:ln w="19050" cap="rnd">
            <a:solidFill>
              <a:schemeClr val="accent4"/>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54" name="Arc 217">
            <a:extLst>
              <a:ext uri="{FF2B5EF4-FFF2-40B4-BE49-F238E27FC236}">
                <a16:creationId xmlns:a16="http://schemas.microsoft.com/office/drawing/2014/main" id="{4BFB95E3-7F66-4DA5-B793-0C3A902DC142}"/>
              </a:ext>
            </a:extLst>
          </p:cNvPr>
          <p:cNvSpPr>
            <a:spLocks noChangeAspect="1"/>
          </p:cNvSpPr>
          <p:nvPr/>
        </p:nvSpPr>
        <p:spPr>
          <a:xfrm rot="7174063">
            <a:off x="1633525" y="4634575"/>
            <a:ext cx="476691" cy="563305"/>
          </a:xfrm>
          <a:prstGeom prst="arc">
            <a:avLst>
              <a:gd name="adj1" fmla="val 18989479"/>
              <a:gd name="adj2" fmla="val 4776544"/>
            </a:avLst>
          </a:prstGeom>
          <a:ln w="19050" cap="rnd">
            <a:solidFill>
              <a:schemeClr val="accent4"/>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55" name="Group 229">
            <a:extLst>
              <a:ext uri="{FF2B5EF4-FFF2-40B4-BE49-F238E27FC236}">
                <a16:creationId xmlns:a16="http://schemas.microsoft.com/office/drawing/2014/main" id="{3CBEC73B-6B92-4EB5-8DEF-661BEA9F8B9E}"/>
              </a:ext>
            </a:extLst>
          </p:cNvPr>
          <p:cNvGrpSpPr/>
          <p:nvPr/>
        </p:nvGrpSpPr>
        <p:grpSpPr>
          <a:xfrm>
            <a:off x="2133600" y="2057400"/>
            <a:ext cx="1568743" cy="1604167"/>
            <a:chOff x="4727220" y="3104725"/>
            <a:chExt cx="1600200" cy="1153399"/>
          </a:xfrm>
        </p:grpSpPr>
        <p:sp>
          <p:nvSpPr>
            <p:cNvPr id="56" name="Rectangle 230">
              <a:extLst>
                <a:ext uri="{FF2B5EF4-FFF2-40B4-BE49-F238E27FC236}">
                  <a16:creationId xmlns:a16="http://schemas.microsoft.com/office/drawing/2014/main" id="{51CF9D7D-56EE-4673-9999-A39909E3E64D}"/>
                </a:ext>
              </a:extLst>
            </p:cNvPr>
            <p:cNvSpPr/>
            <p:nvPr/>
          </p:nvSpPr>
          <p:spPr bwMode="auto">
            <a:xfrm>
              <a:off x="4727220" y="3382512"/>
              <a:ext cx="1600200" cy="3200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UI"/>
                  <a:ea typeface="+mn-ea"/>
                  <a:cs typeface="+mn-cs"/>
                </a:rPr>
                <a:t>Location </a:t>
              </a:r>
              <a:br>
                <a:rPr kumimoji="0" lang="en-US" sz="1100" b="0" i="0" u="none" strike="noStrike" kern="0" cap="none" spc="0" normalizeH="0" baseline="0" noProof="0" dirty="0">
                  <a:ln>
                    <a:noFill/>
                  </a:ln>
                  <a:solidFill>
                    <a:srgbClr val="505050"/>
                  </a:solidFill>
                  <a:effectLst/>
                  <a:uLnTx/>
                  <a:uFillTx/>
                  <a:latin typeface="Segoe UI"/>
                  <a:ea typeface="+mn-ea"/>
                  <a:cs typeface="+mn-cs"/>
                </a:rPr>
              </a:br>
              <a:r>
                <a:rPr kumimoji="0" lang="en-US" sz="1100" b="0" i="0" u="none" strike="noStrike" kern="0" cap="none" spc="0" normalizeH="0" baseline="0" noProof="0" dirty="0">
                  <a:ln>
                    <a:noFill/>
                  </a:ln>
                  <a:solidFill>
                    <a:srgbClr val="505050"/>
                  </a:solidFill>
                  <a:effectLst/>
                  <a:uLnTx/>
                  <a:uFillTx/>
                  <a:latin typeface="Segoe UI"/>
                  <a:ea typeface="+mn-ea"/>
                  <a:cs typeface="+mn-cs"/>
                </a:rPr>
                <a:t>(IP range)</a:t>
              </a:r>
            </a:p>
          </p:txBody>
        </p:sp>
        <p:sp>
          <p:nvSpPr>
            <p:cNvPr id="58" name="Rectangle 231">
              <a:extLst>
                <a:ext uri="{FF2B5EF4-FFF2-40B4-BE49-F238E27FC236}">
                  <a16:creationId xmlns:a16="http://schemas.microsoft.com/office/drawing/2014/main" id="{5D8C5446-6EA9-4B4C-AB88-9DE6613D200A}"/>
                </a:ext>
              </a:extLst>
            </p:cNvPr>
            <p:cNvSpPr/>
            <p:nvPr/>
          </p:nvSpPr>
          <p:spPr bwMode="auto">
            <a:xfrm>
              <a:off x="4727220" y="3660298"/>
              <a:ext cx="1600200" cy="3200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UI"/>
                  <a:ea typeface="+mn-ea"/>
                  <a:cs typeface="+mn-cs"/>
                </a:rPr>
                <a:t>Device </a:t>
              </a:r>
              <a:br>
                <a:rPr kumimoji="0" lang="en-US" sz="1100" b="0" i="0" u="none" strike="noStrike" kern="0" cap="none" spc="0" normalizeH="0" baseline="0" noProof="0" dirty="0">
                  <a:ln>
                    <a:noFill/>
                  </a:ln>
                  <a:solidFill>
                    <a:srgbClr val="505050"/>
                  </a:solidFill>
                  <a:effectLst/>
                  <a:uLnTx/>
                  <a:uFillTx/>
                  <a:latin typeface="Segoe UI"/>
                  <a:ea typeface="+mn-ea"/>
                  <a:cs typeface="+mn-cs"/>
                </a:rPr>
              </a:br>
              <a:r>
                <a:rPr kumimoji="0" lang="en-US" sz="1100" b="0" i="0" u="none" strike="noStrike" kern="0" cap="none" spc="0" normalizeH="0" baseline="0" noProof="0" dirty="0">
                  <a:ln>
                    <a:noFill/>
                  </a:ln>
                  <a:solidFill>
                    <a:srgbClr val="505050"/>
                  </a:solidFill>
                  <a:effectLst/>
                  <a:uLnTx/>
                  <a:uFillTx/>
                  <a:latin typeface="Segoe UI"/>
                  <a:ea typeface="+mn-ea"/>
                  <a:cs typeface="+mn-cs"/>
                </a:rPr>
                <a:t>state</a:t>
              </a:r>
            </a:p>
          </p:txBody>
        </p:sp>
        <p:sp>
          <p:nvSpPr>
            <p:cNvPr id="59" name="Rectangle 232">
              <a:extLst>
                <a:ext uri="{FF2B5EF4-FFF2-40B4-BE49-F238E27FC236}">
                  <a16:creationId xmlns:a16="http://schemas.microsoft.com/office/drawing/2014/main" id="{F9C6042D-9116-47A7-93A9-3AC5C1D1E4A1}"/>
                </a:ext>
              </a:extLst>
            </p:cNvPr>
            <p:cNvSpPr/>
            <p:nvPr/>
          </p:nvSpPr>
          <p:spPr bwMode="auto">
            <a:xfrm>
              <a:off x="4727220" y="3938084"/>
              <a:ext cx="1600200" cy="3200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UI"/>
                  <a:ea typeface="+mn-ea"/>
                  <a:cs typeface="+mn-cs"/>
                </a:rPr>
                <a:t>Risk</a:t>
              </a:r>
            </a:p>
          </p:txBody>
        </p:sp>
        <p:sp>
          <p:nvSpPr>
            <p:cNvPr id="60" name="Rectangle 233">
              <a:extLst>
                <a:ext uri="{FF2B5EF4-FFF2-40B4-BE49-F238E27FC236}">
                  <a16:creationId xmlns:a16="http://schemas.microsoft.com/office/drawing/2014/main" id="{C9710308-AEB1-4C0B-B1FA-01900DC99542}"/>
                </a:ext>
              </a:extLst>
            </p:cNvPr>
            <p:cNvSpPr/>
            <p:nvPr/>
          </p:nvSpPr>
          <p:spPr bwMode="auto">
            <a:xfrm>
              <a:off x="4727220" y="3104725"/>
              <a:ext cx="1600200" cy="3200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505050"/>
                  </a:solidFill>
                  <a:effectLst/>
                  <a:uLnTx/>
                  <a:uFillTx/>
                  <a:latin typeface="Segoe UI"/>
                  <a:ea typeface="+mn-ea"/>
                  <a:cs typeface="+mn-cs"/>
                </a:rPr>
                <a:t>User </a:t>
              </a:r>
              <a:br>
                <a:rPr kumimoji="0" lang="en-US" sz="1100" b="0" i="0" u="none" strike="noStrike" kern="0" cap="none" spc="0" normalizeH="0" baseline="0" noProof="0" dirty="0">
                  <a:ln>
                    <a:noFill/>
                  </a:ln>
                  <a:solidFill>
                    <a:srgbClr val="505050"/>
                  </a:solidFill>
                  <a:effectLst/>
                  <a:uLnTx/>
                  <a:uFillTx/>
                  <a:latin typeface="Segoe UI"/>
                  <a:ea typeface="+mn-ea"/>
                  <a:cs typeface="+mn-cs"/>
                </a:rPr>
              </a:br>
              <a:r>
                <a:rPr kumimoji="0" lang="en-US" sz="1100" b="0" i="0" u="none" strike="noStrike" kern="0" cap="none" spc="0" normalizeH="0" baseline="0" noProof="0" dirty="0">
                  <a:ln>
                    <a:noFill/>
                  </a:ln>
                  <a:solidFill>
                    <a:srgbClr val="505050"/>
                  </a:solidFill>
                  <a:effectLst/>
                  <a:uLnTx/>
                  <a:uFillTx/>
                  <a:latin typeface="Segoe UI"/>
                  <a:ea typeface="+mn-ea"/>
                  <a:cs typeface="+mn-cs"/>
                </a:rPr>
                <a:t>group</a:t>
              </a:r>
            </a:p>
          </p:txBody>
        </p:sp>
      </p:grpSp>
      <p:grpSp>
        <p:nvGrpSpPr>
          <p:cNvPr id="62" name="Group 235">
            <a:extLst>
              <a:ext uri="{FF2B5EF4-FFF2-40B4-BE49-F238E27FC236}">
                <a16:creationId xmlns:a16="http://schemas.microsoft.com/office/drawing/2014/main" id="{264C72FE-7D19-4211-9616-DAFB386345C1}"/>
              </a:ext>
            </a:extLst>
          </p:cNvPr>
          <p:cNvGrpSpPr/>
          <p:nvPr/>
        </p:nvGrpSpPr>
        <p:grpSpPr>
          <a:xfrm>
            <a:off x="3386116" y="3596403"/>
            <a:ext cx="358570" cy="358570"/>
            <a:chOff x="7018649" y="4213703"/>
            <a:chExt cx="365760" cy="365760"/>
          </a:xfrm>
        </p:grpSpPr>
        <p:sp>
          <p:nvSpPr>
            <p:cNvPr id="65" name="Oval 236">
              <a:extLst>
                <a:ext uri="{FF2B5EF4-FFF2-40B4-BE49-F238E27FC236}">
                  <a16:creationId xmlns:a16="http://schemas.microsoft.com/office/drawing/2014/main" id="{CADC01EE-F5B9-4400-A325-8563240E7E11}"/>
                </a:ext>
              </a:extLst>
            </p:cNvPr>
            <p:cNvSpPr/>
            <p:nvPr/>
          </p:nvSpPr>
          <p:spPr bwMode="auto">
            <a:xfrm>
              <a:off x="7041509" y="4236563"/>
              <a:ext cx="320040" cy="32004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Shape 237">
              <a:extLst>
                <a:ext uri="{FF2B5EF4-FFF2-40B4-BE49-F238E27FC236}">
                  <a16:creationId xmlns:a16="http://schemas.microsoft.com/office/drawing/2014/main" id="{46817E7F-B581-4C85-8C6F-F841F2067EF0}"/>
                </a:ext>
              </a:extLst>
            </p:cNvPr>
            <p:cNvSpPr>
              <a:spLocks noChangeAspect="1"/>
            </p:cNvSpPr>
            <p:nvPr/>
          </p:nvSpPr>
          <p:spPr bwMode="auto">
            <a:xfrm>
              <a:off x="7018649" y="4213703"/>
              <a:ext cx="365760" cy="365760"/>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7" name="Group 244">
            <a:extLst>
              <a:ext uri="{FF2B5EF4-FFF2-40B4-BE49-F238E27FC236}">
                <a16:creationId xmlns:a16="http://schemas.microsoft.com/office/drawing/2014/main" id="{F1E3C89B-D00D-4C54-833E-A3DBBAFFC1F9}"/>
              </a:ext>
            </a:extLst>
          </p:cNvPr>
          <p:cNvGrpSpPr/>
          <p:nvPr/>
        </p:nvGrpSpPr>
        <p:grpSpPr>
          <a:xfrm>
            <a:off x="5011563" y="1553077"/>
            <a:ext cx="1694037" cy="1113923"/>
            <a:chOff x="9994175" y="614157"/>
            <a:chExt cx="1728006" cy="1136260"/>
          </a:xfrm>
        </p:grpSpPr>
        <p:sp>
          <p:nvSpPr>
            <p:cNvPr id="68" name="Freeform 38">
              <a:extLst>
                <a:ext uri="{FF2B5EF4-FFF2-40B4-BE49-F238E27FC236}">
                  <a16:creationId xmlns:a16="http://schemas.microsoft.com/office/drawing/2014/main" id="{2FA2BA56-B5F3-48EE-9F8A-7ED5948128A7}"/>
                </a:ext>
              </a:extLst>
            </p:cNvPr>
            <p:cNvSpPr>
              <a:spLocks/>
            </p:cNvSpPr>
            <p:nvPr/>
          </p:nvSpPr>
          <p:spPr bwMode="auto">
            <a:xfrm>
              <a:off x="9994175" y="614157"/>
              <a:ext cx="1728006" cy="1136260"/>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12700">
              <a:solidFill>
                <a:schemeClr val="accent4"/>
              </a:solid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69" name="Freeform 5">
              <a:extLst>
                <a:ext uri="{FF2B5EF4-FFF2-40B4-BE49-F238E27FC236}">
                  <a16:creationId xmlns:a16="http://schemas.microsoft.com/office/drawing/2014/main" id="{606032C8-7863-46CA-9226-B87444AA7111}"/>
                </a:ext>
              </a:extLst>
            </p:cNvPr>
            <p:cNvSpPr>
              <a:spLocks noChangeAspect="1" noEditPoints="1"/>
            </p:cNvSpPr>
            <p:nvPr/>
          </p:nvSpPr>
          <p:spPr bwMode="black">
            <a:xfrm>
              <a:off x="10824637" y="1521251"/>
              <a:ext cx="640080" cy="141532"/>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70" name="Freeform 5">
              <a:extLst>
                <a:ext uri="{FF2B5EF4-FFF2-40B4-BE49-F238E27FC236}">
                  <a16:creationId xmlns:a16="http://schemas.microsoft.com/office/drawing/2014/main" id="{DE2D99F8-30EA-4920-9063-6802DBEA0422}"/>
                </a:ext>
              </a:extLst>
            </p:cNvPr>
            <p:cNvSpPr>
              <a:spLocks noChangeAspect="1" noEditPoints="1"/>
            </p:cNvSpPr>
            <p:nvPr/>
          </p:nvSpPr>
          <p:spPr bwMode="black">
            <a:xfrm>
              <a:off x="10702700" y="775566"/>
              <a:ext cx="428596" cy="300099"/>
            </a:xfrm>
            <a:custGeom>
              <a:avLst/>
              <a:gdLst>
                <a:gd name="T0" fmla="*/ 606 w 2288"/>
                <a:gd name="T1" fmla="*/ 756 h 1601"/>
                <a:gd name="T2" fmla="*/ 606 w 2288"/>
                <a:gd name="T3" fmla="*/ 756 h 1601"/>
                <a:gd name="T4" fmla="*/ 606 w 2288"/>
                <a:gd name="T5" fmla="*/ 756 h 1601"/>
                <a:gd name="T6" fmla="*/ 865 w 2288"/>
                <a:gd name="T7" fmla="*/ 698 h 1601"/>
                <a:gd name="T8" fmla="*/ 606 w 2288"/>
                <a:gd name="T9" fmla="*/ 824 h 1601"/>
                <a:gd name="T10" fmla="*/ 606 w 2288"/>
                <a:gd name="T11" fmla="*/ 824 h 1601"/>
                <a:gd name="T12" fmla="*/ 940 w 2288"/>
                <a:gd name="T13" fmla="*/ 698 h 1601"/>
                <a:gd name="T14" fmla="*/ 1475 w 2288"/>
                <a:gd name="T15" fmla="*/ 698 h 1601"/>
                <a:gd name="T16" fmla="*/ 1475 w 2288"/>
                <a:gd name="T17" fmla="*/ 698 h 1601"/>
                <a:gd name="T18" fmla="*/ 556 w 2288"/>
                <a:gd name="T19" fmla="*/ 792 h 1601"/>
                <a:gd name="T20" fmla="*/ 556 w 2288"/>
                <a:gd name="T21" fmla="*/ 792 h 1601"/>
                <a:gd name="T22" fmla="*/ 865 w 2288"/>
                <a:gd name="T23" fmla="*/ 698 h 1601"/>
                <a:gd name="T24" fmla="*/ 1436 w 2288"/>
                <a:gd name="T25" fmla="*/ 824 h 1601"/>
                <a:gd name="T26" fmla="*/ 1436 w 2288"/>
                <a:gd name="T27" fmla="*/ 824 h 1601"/>
                <a:gd name="T28" fmla="*/ 940 w 2288"/>
                <a:gd name="T29" fmla="*/ 698 h 1601"/>
                <a:gd name="T30" fmla="*/ 606 w 2288"/>
                <a:gd name="T31" fmla="*/ 756 h 1601"/>
                <a:gd name="T32" fmla="*/ 382 w 2288"/>
                <a:gd name="T33" fmla="*/ 1339 h 1601"/>
                <a:gd name="T34" fmla="*/ 490 w 2288"/>
                <a:gd name="T35" fmla="*/ 794 h 1601"/>
                <a:gd name="T36" fmla="*/ 447 w 2288"/>
                <a:gd name="T37" fmla="*/ 799 h 1601"/>
                <a:gd name="T38" fmla="*/ 483 w 2288"/>
                <a:gd name="T39" fmla="*/ 667 h 1601"/>
                <a:gd name="T40" fmla="*/ 490 w 2288"/>
                <a:gd name="T41" fmla="*/ 794 h 1601"/>
                <a:gd name="T42" fmla="*/ 513 w 2288"/>
                <a:gd name="T43" fmla="*/ 792 h 1601"/>
                <a:gd name="T44" fmla="*/ 599 w 2288"/>
                <a:gd name="T45" fmla="*/ 680 h 1601"/>
                <a:gd name="T46" fmla="*/ 685 w 2288"/>
                <a:gd name="T47" fmla="*/ 721 h 1601"/>
                <a:gd name="T48" fmla="*/ 770 w 2288"/>
                <a:gd name="T49" fmla="*/ 567 h 1601"/>
                <a:gd name="T50" fmla="*/ 982 w 2288"/>
                <a:gd name="T51" fmla="*/ 839 h 1601"/>
                <a:gd name="T52" fmla="*/ 863 w 2288"/>
                <a:gd name="T53" fmla="*/ 652 h 1601"/>
                <a:gd name="T54" fmla="*/ 1018 w 2288"/>
                <a:gd name="T55" fmla="*/ 830 h 1601"/>
                <a:gd name="T56" fmla="*/ 1044 w 2288"/>
                <a:gd name="T57" fmla="*/ 749 h 1601"/>
                <a:gd name="T58" fmla="*/ 1074 w 2288"/>
                <a:gd name="T59" fmla="*/ 685 h 1601"/>
                <a:gd name="T60" fmla="*/ 1284 w 2288"/>
                <a:gd name="T61" fmla="*/ 684 h 1601"/>
                <a:gd name="T62" fmla="*/ 1145 w 2288"/>
                <a:gd name="T63" fmla="*/ 911 h 1601"/>
                <a:gd name="T64" fmla="*/ 1212 w 2288"/>
                <a:gd name="T65" fmla="*/ 684 h 1601"/>
                <a:gd name="T66" fmla="*/ 1363 w 2288"/>
                <a:gd name="T67" fmla="*/ 563 h 1601"/>
                <a:gd name="T68" fmla="*/ 1290 w 2288"/>
                <a:gd name="T69" fmla="*/ 648 h 1601"/>
                <a:gd name="T70" fmla="*/ 1364 w 2288"/>
                <a:gd name="T71" fmla="*/ 828 h 1601"/>
                <a:gd name="T72" fmla="*/ 1526 w 2288"/>
                <a:gd name="T73" fmla="*/ 710 h 1601"/>
                <a:gd name="T74" fmla="*/ 1615 w 2288"/>
                <a:gd name="T75" fmla="*/ 716 h 1601"/>
                <a:gd name="T76" fmla="*/ 1609 w 2288"/>
                <a:gd name="T77" fmla="*/ 652 h 1601"/>
                <a:gd name="T78" fmla="*/ 1697 w 2288"/>
                <a:gd name="T79" fmla="*/ 751 h 1601"/>
                <a:gd name="T80" fmla="*/ 1842 w 2288"/>
                <a:gd name="T81" fmla="*/ 686 h 1601"/>
                <a:gd name="T82" fmla="*/ 1857 w 2288"/>
                <a:gd name="T83" fmla="*/ 844 h 1601"/>
                <a:gd name="T84" fmla="*/ 2044 w 2288"/>
                <a:gd name="T85" fmla="*/ 839 h 1601"/>
                <a:gd name="T86" fmla="*/ 1925 w 2288"/>
                <a:gd name="T87" fmla="*/ 652 h 1601"/>
                <a:gd name="T88" fmla="*/ 2011 w 2288"/>
                <a:gd name="T89" fmla="*/ 730 h 1601"/>
                <a:gd name="T90" fmla="*/ 1488 w 2288"/>
                <a:gd name="T91" fmla="*/ 752 h 1601"/>
                <a:gd name="T92" fmla="*/ 568 w 2288"/>
                <a:gd name="T93" fmla="*/ 766 h 1601"/>
                <a:gd name="T94" fmla="*/ 606 w 2288"/>
                <a:gd name="T95" fmla="*/ 756 h 1601"/>
                <a:gd name="T96" fmla="*/ 940 w 2288"/>
                <a:gd name="T97" fmla="*/ 698 h 1601"/>
                <a:gd name="T98" fmla="*/ 1386 w 2288"/>
                <a:gd name="T99" fmla="*/ 752 h 1601"/>
                <a:gd name="T100" fmla="*/ 1386 w 2288"/>
                <a:gd name="T101" fmla="*/ 752 h 1601"/>
                <a:gd name="T102" fmla="*/ 854 w 2288"/>
                <a:gd name="T103" fmla="*/ 730 h 1601"/>
                <a:gd name="T104" fmla="*/ 642 w 2288"/>
                <a:gd name="T105" fmla="*/ 820 h 1601"/>
                <a:gd name="T106" fmla="*/ 642 w 2288"/>
                <a:gd name="T107" fmla="*/ 820 h 1601"/>
                <a:gd name="T108" fmla="*/ 940 w 2288"/>
                <a:gd name="T109" fmla="*/ 698 h 1601"/>
                <a:gd name="T110" fmla="*/ 560 w 2288"/>
                <a:gd name="T111" fmla="*/ 808 h 1601"/>
                <a:gd name="T112" fmla="*/ 560 w 2288"/>
                <a:gd name="T113" fmla="*/ 808 h 1601"/>
                <a:gd name="T114" fmla="*/ 854 w 2288"/>
                <a:gd name="T115" fmla="*/ 730 h 1601"/>
                <a:gd name="T116" fmla="*/ 606 w 2288"/>
                <a:gd name="T117" fmla="*/ 756 h 1601"/>
                <a:gd name="T118" fmla="*/ 606 w 2288"/>
                <a:gd name="T119" fmla="*/ 756 h 1601"/>
                <a:gd name="T120" fmla="*/ 606 w 2288"/>
                <a:gd name="T121" fmla="*/ 756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88" h="1601">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1794" y="217"/>
                  </a:moveTo>
                  <a:cubicBezTo>
                    <a:pt x="1723" y="217"/>
                    <a:pt x="1655" y="231"/>
                    <a:pt x="1595" y="259"/>
                  </a:cubicBezTo>
                  <a:cubicBezTo>
                    <a:pt x="1525" y="133"/>
                    <a:pt x="1393" y="50"/>
                    <a:pt x="1241" y="50"/>
                  </a:cubicBezTo>
                  <a:cubicBezTo>
                    <a:pt x="1128" y="50"/>
                    <a:pt x="1026" y="97"/>
                    <a:pt x="952" y="174"/>
                  </a:cubicBezTo>
                  <a:cubicBezTo>
                    <a:pt x="871" y="68"/>
                    <a:pt x="743" y="0"/>
                    <a:pt x="599" y="0"/>
                  </a:cubicBezTo>
                  <a:cubicBezTo>
                    <a:pt x="353" y="0"/>
                    <a:pt x="154" y="197"/>
                    <a:pt x="154" y="442"/>
                  </a:cubicBezTo>
                  <a:cubicBezTo>
                    <a:pt x="154" y="505"/>
                    <a:pt x="168" y="566"/>
                    <a:pt x="191" y="620"/>
                  </a:cubicBezTo>
                  <a:cubicBezTo>
                    <a:pt x="77" y="686"/>
                    <a:pt x="0" y="811"/>
                    <a:pt x="0" y="954"/>
                  </a:cubicBezTo>
                  <a:cubicBezTo>
                    <a:pt x="0" y="1167"/>
                    <a:pt x="171" y="1339"/>
                    <a:pt x="382" y="1339"/>
                  </a:cubicBezTo>
                  <a:cubicBezTo>
                    <a:pt x="409" y="1339"/>
                    <a:pt x="435" y="1337"/>
                    <a:pt x="460" y="1332"/>
                  </a:cubicBezTo>
                  <a:cubicBezTo>
                    <a:pt x="518" y="1489"/>
                    <a:pt x="669" y="1601"/>
                    <a:pt x="846" y="1601"/>
                  </a:cubicBezTo>
                  <a:cubicBezTo>
                    <a:pt x="1016" y="1601"/>
                    <a:pt x="1162" y="1497"/>
                    <a:pt x="1225" y="1351"/>
                  </a:cubicBezTo>
                  <a:cubicBezTo>
                    <a:pt x="1272" y="1374"/>
                    <a:pt x="1326" y="1387"/>
                    <a:pt x="1382" y="1387"/>
                  </a:cubicBezTo>
                  <a:cubicBezTo>
                    <a:pt x="1517" y="1387"/>
                    <a:pt x="1635" y="1312"/>
                    <a:pt x="1697" y="1202"/>
                  </a:cubicBezTo>
                  <a:cubicBezTo>
                    <a:pt x="1729" y="1208"/>
                    <a:pt x="1761" y="1211"/>
                    <a:pt x="1794" y="1211"/>
                  </a:cubicBezTo>
                  <a:cubicBezTo>
                    <a:pt x="2066" y="1211"/>
                    <a:pt x="2288" y="989"/>
                    <a:pt x="2288" y="714"/>
                  </a:cubicBezTo>
                  <a:cubicBezTo>
                    <a:pt x="2288" y="439"/>
                    <a:pt x="2066" y="217"/>
                    <a:pt x="1794" y="217"/>
                  </a:cubicBezTo>
                  <a:close/>
                  <a:moveTo>
                    <a:pt x="490" y="794"/>
                  </a:moveTo>
                  <a:cubicBezTo>
                    <a:pt x="490" y="834"/>
                    <a:pt x="460" y="860"/>
                    <a:pt x="414" y="860"/>
                  </a:cubicBezTo>
                  <a:cubicBezTo>
                    <a:pt x="391" y="860"/>
                    <a:pt x="368" y="856"/>
                    <a:pt x="345" y="843"/>
                  </a:cubicBezTo>
                  <a:cubicBezTo>
                    <a:pt x="341" y="840"/>
                    <a:pt x="336" y="838"/>
                    <a:pt x="332" y="835"/>
                  </a:cubicBezTo>
                  <a:cubicBezTo>
                    <a:pt x="332" y="834"/>
                    <a:pt x="329" y="834"/>
                    <a:pt x="330" y="830"/>
                  </a:cubicBezTo>
                  <a:cubicBezTo>
                    <a:pt x="341" y="805"/>
                    <a:pt x="341" y="805"/>
                    <a:pt x="341" y="805"/>
                  </a:cubicBezTo>
                  <a:cubicBezTo>
                    <a:pt x="342" y="799"/>
                    <a:pt x="345" y="802"/>
                    <a:pt x="346" y="802"/>
                  </a:cubicBezTo>
                  <a:cubicBezTo>
                    <a:pt x="348" y="803"/>
                    <a:pt x="351" y="806"/>
                    <a:pt x="354" y="807"/>
                  </a:cubicBezTo>
                  <a:cubicBezTo>
                    <a:pt x="382" y="825"/>
                    <a:pt x="406" y="825"/>
                    <a:pt x="415" y="825"/>
                  </a:cubicBezTo>
                  <a:cubicBezTo>
                    <a:pt x="434" y="825"/>
                    <a:pt x="447" y="814"/>
                    <a:pt x="447" y="799"/>
                  </a:cubicBezTo>
                  <a:cubicBezTo>
                    <a:pt x="447" y="798"/>
                    <a:pt x="447" y="798"/>
                    <a:pt x="447" y="798"/>
                  </a:cubicBezTo>
                  <a:cubicBezTo>
                    <a:pt x="447" y="783"/>
                    <a:pt x="428" y="776"/>
                    <a:pt x="406" y="770"/>
                  </a:cubicBezTo>
                  <a:cubicBezTo>
                    <a:pt x="401" y="769"/>
                    <a:pt x="401" y="769"/>
                    <a:pt x="401" y="769"/>
                  </a:cubicBezTo>
                  <a:cubicBezTo>
                    <a:pt x="369" y="760"/>
                    <a:pt x="337" y="747"/>
                    <a:pt x="337" y="707"/>
                  </a:cubicBezTo>
                  <a:cubicBezTo>
                    <a:pt x="337" y="688"/>
                    <a:pt x="344" y="672"/>
                    <a:pt x="357" y="661"/>
                  </a:cubicBezTo>
                  <a:cubicBezTo>
                    <a:pt x="370" y="649"/>
                    <a:pt x="388" y="643"/>
                    <a:pt x="410" y="643"/>
                  </a:cubicBezTo>
                  <a:cubicBezTo>
                    <a:pt x="414" y="643"/>
                    <a:pt x="414" y="643"/>
                    <a:pt x="414" y="643"/>
                  </a:cubicBezTo>
                  <a:cubicBezTo>
                    <a:pt x="440" y="643"/>
                    <a:pt x="464" y="650"/>
                    <a:pt x="482" y="661"/>
                  </a:cubicBezTo>
                  <a:cubicBezTo>
                    <a:pt x="483" y="662"/>
                    <a:pt x="484" y="665"/>
                    <a:pt x="483" y="667"/>
                  </a:cubicBezTo>
                  <a:cubicBezTo>
                    <a:pt x="483" y="668"/>
                    <a:pt x="475" y="690"/>
                    <a:pt x="474" y="693"/>
                  </a:cubicBezTo>
                  <a:cubicBezTo>
                    <a:pt x="473" y="697"/>
                    <a:pt x="468" y="694"/>
                    <a:pt x="468" y="694"/>
                  </a:cubicBezTo>
                  <a:cubicBezTo>
                    <a:pt x="452" y="685"/>
                    <a:pt x="428" y="679"/>
                    <a:pt x="409" y="679"/>
                  </a:cubicBezTo>
                  <a:cubicBezTo>
                    <a:pt x="390" y="679"/>
                    <a:pt x="378" y="688"/>
                    <a:pt x="378" y="702"/>
                  </a:cubicBezTo>
                  <a:cubicBezTo>
                    <a:pt x="378" y="710"/>
                    <a:pt x="383" y="715"/>
                    <a:pt x="391" y="719"/>
                  </a:cubicBezTo>
                  <a:cubicBezTo>
                    <a:pt x="399" y="724"/>
                    <a:pt x="410" y="727"/>
                    <a:pt x="422" y="731"/>
                  </a:cubicBezTo>
                  <a:cubicBezTo>
                    <a:pt x="425" y="733"/>
                    <a:pt x="425" y="733"/>
                    <a:pt x="425" y="733"/>
                  </a:cubicBezTo>
                  <a:cubicBezTo>
                    <a:pt x="456" y="743"/>
                    <a:pt x="490" y="756"/>
                    <a:pt x="490" y="793"/>
                  </a:cubicBezTo>
                  <a:cubicBezTo>
                    <a:pt x="490" y="794"/>
                    <a:pt x="490" y="794"/>
                    <a:pt x="490" y="794"/>
                  </a:cubicBezTo>
                  <a:close/>
                  <a:moveTo>
                    <a:pt x="685" y="842"/>
                  </a:moveTo>
                  <a:cubicBezTo>
                    <a:pt x="685" y="842"/>
                    <a:pt x="685" y="846"/>
                    <a:pt x="682" y="847"/>
                  </a:cubicBezTo>
                  <a:cubicBezTo>
                    <a:pt x="682" y="847"/>
                    <a:pt x="677" y="848"/>
                    <a:pt x="672" y="848"/>
                  </a:cubicBezTo>
                  <a:cubicBezTo>
                    <a:pt x="668" y="849"/>
                    <a:pt x="652" y="853"/>
                    <a:pt x="638" y="855"/>
                  </a:cubicBezTo>
                  <a:cubicBezTo>
                    <a:pt x="626" y="857"/>
                    <a:pt x="613" y="858"/>
                    <a:pt x="599" y="858"/>
                  </a:cubicBezTo>
                  <a:cubicBezTo>
                    <a:pt x="586" y="858"/>
                    <a:pt x="574" y="857"/>
                    <a:pt x="564" y="855"/>
                  </a:cubicBezTo>
                  <a:cubicBezTo>
                    <a:pt x="552" y="852"/>
                    <a:pt x="543" y="848"/>
                    <a:pt x="537" y="843"/>
                  </a:cubicBezTo>
                  <a:cubicBezTo>
                    <a:pt x="529" y="838"/>
                    <a:pt x="523" y="830"/>
                    <a:pt x="519" y="823"/>
                  </a:cubicBezTo>
                  <a:cubicBezTo>
                    <a:pt x="515" y="814"/>
                    <a:pt x="513" y="805"/>
                    <a:pt x="513" y="792"/>
                  </a:cubicBezTo>
                  <a:cubicBezTo>
                    <a:pt x="513" y="780"/>
                    <a:pt x="515" y="770"/>
                    <a:pt x="520" y="762"/>
                  </a:cubicBezTo>
                  <a:cubicBezTo>
                    <a:pt x="525" y="753"/>
                    <a:pt x="532" y="745"/>
                    <a:pt x="540" y="739"/>
                  </a:cubicBezTo>
                  <a:cubicBezTo>
                    <a:pt x="547" y="734"/>
                    <a:pt x="556" y="730"/>
                    <a:pt x="567" y="726"/>
                  </a:cubicBezTo>
                  <a:cubicBezTo>
                    <a:pt x="578" y="724"/>
                    <a:pt x="588" y="722"/>
                    <a:pt x="600" y="722"/>
                  </a:cubicBezTo>
                  <a:cubicBezTo>
                    <a:pt x="608" y="722"/>
                    <a:pt x="615" y="722"/>
                    <a:pt x="620" y="724"/>
                  </a:cubicBezTo>
                  <a:cubicBezTo>
                    <a:pt x="620" y="724"/>
                    <a:pt x="631" y="724"/>
                    <a:pt x="642" y="726"/>
                  </a:cubicBezTo>
                  <a:cubicBezTo>
                    <a:pt x="642" y="720"/>
                    <a:pt x="642" y="720"/>
                    <a:pt x="642" y="720"/>
                  </a:cubicBezTo>
                  <a:cubicBezTo>
                    <a:pt x="642" y="703"/>
                    <a:pt x="638" y="694"/>
                    <a:pt x="632" y="689"/>
                  </a:cubicBezTo>
                  <a:cubicBezTo>
                    <a:pt x="624" y="683"/>
                    <a:pt x="613" y="680"/>
                    <a:pt x="599" y="680"/>
                  </a:cubicBezTo>
                  <a:cubicBezTo>
                    <a:pt x="599" y="680"/>
                    <a:pt x="567" y="680"/>
                    <a:pt x="541" y="693"/>
                  </a:cubicBezTo>
                  <a:cubicBezTo>
                    <a:pt x="540" y="694"/>
                    <a:pt x="538" y="694"/>
                    <a:pt x="538" y="694"/>
                  </a:cubicBezTo>
                  <a:cubicBezTo>
                    <a:pt x="538" y="694"/>
                    <a:pt x="536" y="695"/>
                    <a:pt x="534" y="693"/>
                  </a:cubicBezTo>
                  <a:cubicBezTo>
                    <a:pt x="525" y="667"/>
                    <a:pt x="525" y="667"/>
                    <a:pt x="525" y="667"/>
                  </a:cubicBezTo>
                  <a:cubicBezTo>
                    <a:pt x="524" y="663"/>
                    <a:pt x="527" y="662"/>
                    <a:pt x="527" y="662"/>
                  </a:cubicBezTo>
                  <a:cubicBezTo>
                    <a:pt x="538" y="653"/>
                    <a:pt x="567" y="647"/>
                    <a:pt x="567" y="647"/>
                  </a:cubicBezTo>
                  <a:cubicBezTo>
                    <a:pt x="577" y="645"/>
                    <a:pt x="592" y="644"/>
                    <a:pt x="602" y="644"/>
                  </a:cubicBezTo>
                  <a:cubicBezTo>
                    <a:pt x="629" y="644"/>
                    <a:pt x="650" y="649"/>
                    <a:pt x="664" y="662"/>
                  </a:cubicBezTo>
                  <a:cubicBezTo>
                    <a:pt x="678" y="675"/>
                    <a:pt x="685" y="694"/>
                    <a:pt x="685" y="721"/>
                  </a:cubicBezTo>
                  <a:cubicBezTo>
                    <a:pt x="685" y="842"/>
                    <a:pt x="685" y="842"/>
                    <a:pt x="685" y="842"/>
                  </a:cubicBezTo>
                  <a:close/>
                  <a:moveTo>
                    <a:pt x="770" y="851"/>
                  </a:moveTo>
                  <a:cubicBezTo>
                    <a:pt x="770" y="852"/>
                    <a:pt x="769" y="855"/>
                    <a:pt x="767" y="855"/>
                  </a:cubicBezTo>
                  <a:cubicBezTo>
                    <a:pt x="767" y="855"/>
                    <a:pt x="767" y="855"/>
                    <a:pt x="732" y="855"/>
                  </a:cubicBezTo>
                  <a:cubicBezTo>
                    <a:pt x="729" y="855"/>
                    <a:pt x="728" y="852"/>
                    <a:pt x="728" y="851"/>
                  </a:cubicBezTo>
                  <a:cubicBezTo>
                    <a:pt x="728" y="851"/>
                    <a:pt x="728" y="851"/>
                    <a:pt x="728" y="567"/>
                  </a:cubicBezTo>
                  <a:cubicBezTo>
                    <a:pt x="728" y="564"/>
                    <a:pt x="729" y="563"/>
                    <a:pt x="732" y="563"/>
                  </a:cubicBezTo>
                  <a:cubicBezTo>
                    <a:pt x="732" y="563"/>
                    <a:pt x="732" y="563"/>
                    <a:pt x="767" y="563"/>
                  </a:cubicBezTo>
                  <a:cubicBezTo>
                    <a:pt x="769" y="563"/>
                    <a:pt x="770" y="564"/>
                    <a:pt x="770" y="567"/>
                  </a:cubicBezTo>
                  <a:lnTo>
                    <a:pt x="770" y="851"/>
                  </a:lnTo>
                  <a:close/>
                  <a:moveTo>
                    <a:pt x="990" y="760"/>
                  </a:moveTo>
                  <a:cubicBezTo>
                    <a:pt x="990" y="762"/>
                    <a:pt x="986" y="762"/>
                    <a:pt x="986" y="762"/>
                  </a:cubicBezTo>
                  <a:cubicBezTo>
                    <a:pt x="854" y="762"/>
                    <a:pt x="854" y="762"/>
                    <a:pt x="854" y="762"/>
                  </a:cubicBezTo>
                  <a:cubicBezTo>
                    <a:pt x="855" y="783"/>
                    <a:pt x="859" y="797"/>
                    <a:pt x="869" y="807"/>
                  </a:cubicBezTo>
                  <a:cubicBezTo>
                    <a:pt x="878" y="816"/>
                    <a:pt x="894" y="823"/>
                    <a:pt x="914" y="823"/>
                  </a:cubicBezTo>
                  <a:cubicBezTo>
                    <a:pt x="946" y="823"/>
                    <a:pt x="959" y="816"/>
                    <a:pt x="969" y="812"/>
                  </a:cubicBezTo>
                  <a:cubicBezTo>
                    <a:pt x="969" y="812"/>
                    <a:pt x="973" y="811"/>
                    <a:pt x="974" y="815"/>
                  </a:cubicBezTo>
                  <a:cubicBezTo>
                    <a:pt x="982" y="839"/>
                    <a:pt x="982" y="839"/>
                    <a:pt x="982" y="839"/>
                  </a:cubicBezTo>
                  <a:cubicBezTo>
                    <a:pt x="985" y="843"/>
                    <a:pt x="983" y="844"/>
                    <a:pt x="982" y="846"/>
                  </a:cubicBezTo>
                  <a:cubicBezTo>
                    <a:pt x="973" y="849"/>
                    <a:pt x="953" y="858"/>
                    <a:pt x="915" y="858"/>
                  </a:cubicBezTo>
                  <a:cubicBezTo>
                    <a:pt x="896" y="858"/>
                    <a:pt x="880" y="856"/>
                    <a:pt x="867" y="851"/>
                  </a:cubicBezTo>
                  <a:cubicBezTo>
                    <a:pt x="854" y="846"/>
                    <a:pt x="842" y="838"/>
                    <a:pt x="833" y="829"/>
                  </a:cubicBezTo>
                  <a:cubicBezTo>
                    <a:pt x="824" y="819"/>
                    <a:pt x="818" y="808"/>
                    <a:pt x="814" y="794"/>
                  </a:cubicBezTo>
                  <a:cubicBezTo>
                    <a:pt x="810" y="783"/>
                    <a:pt x="808" y="767"/>
                    <a:pt x="808" y="752"/>
                  </a:cubicBezTo>
                  <a:cubicBezTo>
                    <a:pt x="808" y="738"/>
                    <a:pt x="810" y="724"/>
                    <a:pt x="814" y="710"/>
                  </a:cubicBezTo>
                  <a:cubicBezTo>
                    <a:pt x="818" y="697"/>
                    <a:pt x="824" y="685"/>
                    <a:pt x="832" y="676"/>
                  </a:cubicBezTo>
                  <a:cubicBezTo>
                    <a:pt x="840" y="666"/>
                    <a:pt x="850" y="658"/>
                    <a:pt x="863" y="652"/>
                  </a:cubicBezTo>
                  <a:cubicBezTo>
                    <a:pt x="874" y="647"/>
                    <a:pt x="890" y="644"/>
                    <a:pt x="906" y="644"/>
                  </a:cubicBezTo>
                  <a:cubicBezTo>
                    <a:pt x="921" y="644"/>
                    <a:pt x="933" y="647"/>
                    <a:pt x="944" y="652"/>
                  </a:cubicBezTo>
                  <a:cubicBezTo>
                    <a:pt x="953" y="656"/>
                    <a:pt x="960" y="662"/>
                    <a:pt x="969" y="671"/>
                  </a:cubicBezTo>
                  <a:cubicBezTo>
                    <a:pt x="974" y="676"/>
                    <a:pt x="983" y="689"/>
                    <a:pt x="986" y="702"/>
                  </a:cubicBezTo>
                  <a:cubicBezTo>
                    <a:pt x="995" y="731"/>
                    <a:pt x="990" y="757"/>
                    <a:pt x="990" y="760"/>
                  </a:cubicBezTo>
                  <a:close/>
                  <a:moveTo>
                    <a:pt x="1100" y="860"/>
                  </a:moveTo>
                  <a:cubicBezTo>
                    <a:pt x="1077" y="860"/>
                    <a:pt x="1055" y="856"/>
                    <a:pt x="1032" y="843"/>
                  </a:cubicBezTo>
                  <a:cubicBezTo>
                    <a:pt x="1027" y="840"/>
                    <a:pt x="1023" y="838"/>
                    <a:pt x="1019" y="835"/>
                  </a:cubicBezTo>
                  <a:cubicBezTo>
                    <a:pt x="1018" y="834"/>
                    <a:pt x="1017" y="834"/>
                    <a:pt x="1018" y="830"/>
                  </a:cubicBezTo>
                  <a:cubicBezTo>
                    <a:pt x="1027" y="805"/>
                    <a:pt x="1027" y="805"/>
                    <a:pt x="1027" y="805"/>
                  </a:cubicBezTo>
                  <a:cubicBezTo>
                    <a:pt x="1028" y="801"/>
                    <a:pt x="1032" y="802"/>
                    <a:pt x="1033" y="802"/>
                  </a:cubicBezTo>
                  <a:cubicBezTo>
                    <a:pt x="1036" y="805"/>
                    <a:pt x="1037" y="806"/>
                    <a:pt x="1041" y="807"/>
                  </a:cubicBezTo>
                  <a:cubicBezTo>
                    <a:pt x="1068" y="825"/>
                    <a:pt x="1094" y="825"/>
                    <a:pt x="1101" y="825"/>
                  </a:cubicBezTo>
                  <a:cubicBezTo>
                    <a:pt x="1122" y="825"/>
                    <a:pt x="1135" y="814"/>
                    <a:pt x="1135" y="799"/>
                  </a:cubicBezTo>
                  <a:cubicBezTo>
                    <a:pt x="1135" y="799"/>
                    <a:pt x="1135" y="799"/>
                    <a:pt x="1135" y="798"/>
                  </a:cubicBezTo>
                  <a:cubicBezTo>
                    <a:pt x="1135" y="783"/>
                    <a:pt x="1116" y="776"/>
                    <a:pt x="1092" y="770"/>
                  </a:cubicBezTo>
                  <a:cubicBezTo>
                    <a:pt x="1092" y="770"/>
                    <a:pt x="1092" y="770"/>
                    <a:pt x="1087" y="769"/>
                  </a:cubicBezTo>
                  <a:cubicBezTo>
                    <a:pt x="1072" y="764"/>
                    <a:pt x="1056" y="759"/>
                    <a:pt x="1044" y="749"/>
                  </a:cubicBezTo>
                  <a:cubicBezTo>
                    <a:pt x="1032" y="740"/>
                    <a:pt x="1023" y="727"/>
                    <a:pt x="1023" y="707"/>
                  </a:cubicBezTo>
                  <a:cubicBezTo>
                    <a:pt x="1023" y="670"/>
                    <a:pt x="1054" y="643"/>
                    <a:pt x="1096" y="643"/>
                  </a:cubicBezTo>
                  <a:cubicBezTo>
                    <a:pt x="1096" y="643"/>
                    <a:pt x="1096" y="643"/>
                    <a:pt x="1101" y="643"/>
                  </a:cubicBezTo>
                  <a:cubicBezTo>
                    <a:pt x="1127" y="643"/>
                    <a:pt x="1150" y="650"/>
                    <a:pt x="1168" y="661"/>
                  </a:cubicBezTo>
                  <a:cubicBezTo>
                    <a:pt x="1171" y="662"/>
                    <a:pt x="1172" y="665"/>
                    <a:pt x="1171" y="667"/>
                  </a:cubicBezTo>
                  <a:cubicBezTo>
                    <a:pt x="1169" y="668"/>
                    <a:pt x="1162" y="690"/>
                    <a:pt x="1162" y="693"/>
                  </a:cubicBezTo>
                  <a:cubicBezTo>
                    <a:pt x="1159" y="697"/>
                    <a:pt x="1155" y="694"/>
                    <a:pt x="1155" y="694"/>
                  </a:cubicBezTo>
                  <a:cubicBezTo>
                    <a:pt x="1140" y="685"/>
                    <a:pt x="1116" y="679"/>
                    <a:pt x="1095" y="679"/>
                  </a:cubicBezTo>
                  <a:cubicBezTo>
                    <a:pt x="1086" y="679"/>
                    <a:pt x="1079" y="681"/>
                    <a:pt x="1074" y="685"/>
                  </a:cubicBezTo>
                  <a:cubicBezTo>
                    <a:pt x="1068" y="689"/>
                    <a:pt x="1066" y="695"/>
                    <a:pt x="1066" y="702"/>
                  </a:cubicBezTo>
                  <a:cubicBezTo>
                    <a:pt x="1066" y="717"/>
                    <a:pt x="1086" y="724"/>
                    <a:pt x="1109" y="731"/>
                  </a:cubicBezTo>
                  <a:cubicBezTo>
                    <a:pt x="1109" y="731"/>
                    <a:pt x="1109" y="731"/>
                    <a:pt x="1113" y="733"/>
                  </a:cubicBezTo>
                  <a:cubicBezTo>
                    <a:pt x="1144" y="743"/>
                    <a:pt x="1177" y="756"/>
                    <a:pt x="1177" y="793"/>
                  </a:cubicBezTo>
                  <a:cubicBezTo>
                    <a:pt x="1177" y="793"/>
                    <a:pt x="1177" y="793"/>
                    <a:pt x="1177" y="794"/>
                  </a:cubicBezTo>
                  <a:cubicBezTo>
                    <a:pt x="1177" y="834"/>
                    <a:pt x="1148" y="860"/>
                    <a:pt x="1100" y="860"/>
                  </a:cubicBezTo>
                  <a:close/>
                  <a:moveTo>
                    <a:pt x="1332" y="680"/>
                  </a:moveTo>
                  <a:cubicBezTo>
                    <a:pt x="1331" y="684"/>
                    <a:pt x="1327" y="684"/>
                    <a:pt x="1327" y="684"/>
                  </a:cubicBezTo>
                  <a:cubicBezTo>
                    <a:pt x="1327" y="684"/>
                    <a:pt x="1327" y="684"/>
                    <a:pt x="1284" y="684"/>
                  </a:cubicBezTo>
                  <a:cubicBezTo>
                    <a:pt x="1284" y="684"/>
                    <a:pt x="1284" y="684"/>
                    <a:pt x="1254" y="853"/>
                  </a:cubicBezTo>
                  <a:cubicBezTo>
                    <a:pt x="1252" y="870"/>
                    <a:pt x="1248" y="885"/>
                    <a:pt x="1243" y="897"/>
                  </a:cubicBezTo>
                  <a:cubicBezTo>
                    <a:pt x="1237" y="910"/>
                    <a:pt x="1234" y="919"/>
                    <a:pt x="1226" y="928"/>
                  </a:cubicBezTo>
                  <a:cubicBezTo>
                    <a:pt x="1218" y="936"/>
                    <a:pt x="1210" y="941"/>
                    <a:pt x="1200" y="945"/>
                  </a:cubicBezTo>
                  <a:cubicBezTo>
                    <a:pt x="1191" y="947"/>
                    <a:pt x="1181" y="950"/>
                    <a:pt x="1168" y="950"/>
                  </a:cubicBezTo>
                  <a:cubicBezTo>
                    <a:pt x="1163" y="950"/>
                    <a:pt x="1157" y="950"/>
                    <a:pt x="1149" y="947"/>
                  </a:cubicBezTo>
                  <a:cubicBezTo>
                    <a:pt x="1144" y="946"/>
                    <a:pt x="1140" y="946"/>
                    <a:pt x="1136" y="945"/>
                  </a:cubicBezTo>
                  <a:cubicBezTo>
                    <a:pt x="1135" y="943"/>
                    <a:pt x="1134" y="942"/>
                    <a:pt x="1135" y="938"/>
                  </a:cubicBezTo>
                  <a:cubicBezTo>
                    <a:pt x="1136" y="936"/>
                    <a:pt x="1144" y="915"/>
                    <a:pt x="1145" y="911"/>
                  </a:cubicBezTo>
                  <a:cubicBezTo>
                    <a:pt x="1146" y="909"/>
                    <a:pt x="1149" y="910"/>
                    <a:pt x="1149" y="910"/>
                  </a:cubicBezTo>
                  <a:cubicBezTo>
                    <a:pt x="1151" y="911"/>
                    <a:pt x="1153" y="911"/>
                    <a:pt x="1157" y="912"/>
                  </a:cubicBezTo>
                  <a:cubicBezTo>
                    <a:pt x="1167" y="912"/>
                    <a:pt x="1167" y="912"/>
                    <a:pt x="1167" y="912"/>
                  </a:cubicBezTo>
                  <a:cubicBezTo>
                    <a:pt x="1173" y="912"/>
                    <a:pt x="1178" y="912"/>
                    <a:pt x="1182" y="911"/>
                  </a:cubicBezTo>
                  <a:cubicBezTo>
                    <a:pt x="1189" y="909"/>
                    <a:pt x="1191" y="906"/>
                    <a:pt x="1195" y="901"/>
                  </a:cubicBezTo>
                  <a:cubicBezTo>
                    <a:pt x="1198" y="897"/>
                    <a:pt x="1202" y="891"/>
                    <a:pt x="1204" y="883"/>
                  </a:cubicBezTo>
                  <a:cubicBezTo>
                    <a:pt x="1207" y="874"/>
                    <a:pt x="1209" y="864"/>
                    <a:pt x="1212" y="849"/>
                  </a:cubicBezTo>
                  <a:cubicBezTo>
                    <a:pt x="1212" y="849"/>
                    <a:pt x="1212" y="849"/>
                    <a:pt x="1241" y="684"/>
                  </a:cubicBezTo>
                  <a:cubicBezTo>
                    <a:pt x="1241" y="684"/>
                    <a:pt x="1241" y="684"/>
                    <a:pt x="1212" y="684"/>
                  </a:cubicBezTo>
                  <a:cubicBezTo>
                    <a:pt x="1209" y="684"/>
                    <a:pt x="1208" y="683"/>
                    <a:pt x="1208" y="680"/>
                  </a:cubicBezTo>
                  <a:cubicBezTo>
                    <a:pt x="1208" y="680"/>
                    <a:pt x="1208" y="680"/>
                    <a:pt x="1213" y="652"/>
                  </a:cubicBezTo>
                  <a:cubicBezTo>
                    <a:pt x="1214" y="648"/>
                    <a:pt x="1217" y="648"/>
                    <a:pt x="1217" y="648"/>
                  </a:cubicBezTo>
                  <a:cubicBezTo>
                    <a:pt x="1217" y="648"/>
                    <a:pt x="1217" y="648"/>
                    <a:pt x="1248" y="648"/>
                  </a:cubicBezTo>
                  <a:cubicBezTo>
                    <a:pt x="1248" y="648"/>
                    <a:pt x="1248" y="648"/>
                    <a:pt x="1249" y="639"/>
                  </a:cubicBezTo>
                  <a:cubicBezTo>
                    <a:pt x="1254" y="612"/>
                    <a:pt x="1263" y="591"/>
                    <a:pt x="1276" y="579"/>
                  </a:cubicBezTo>
                  <a:cubicBezTo>
                    <a:pt x="1289" y="566"/>
                    <a:pt x="1308" y="558"/>
                    <a:pt x="1332" y="558"/>
                  </a:cubicBezTo>
                  <a:cubicBezTo>
                    <a:pt x="1339" y="558"/>
                    <a:pt x="1345" y="559"/>
                    <a:pt x="1350" y="561"/>
                  </a:cubicBezTo>
                  <a:cubicBezTo>
                    <a:pt x="1355" y="561"/>
                    <a:pt x="1359" y="562"/>
                    <a:pt x="1363" y="563"/>
                  </a:cubicBezTo>
                  <a:cubicBezTo>
                    <a:pt x="1364" y="563"/>
                    <a:pt x="1367" y="564"/>
                    <a:pt x="1366" y="568"/>
                  </a:cubicBezTo>
                  <a:cubicBezTo>
                    <a:pt x="1366" y="568"/>
                    <a:pt x="1366" y="568"/>
                    <a:pt x="1355" y="595"/>
                  </a:cubicBezTo>
                  <a:cubicBezTo>
                    <a:pt x="1354" y="598"/>
                    <a:pt x="1354" y="599"/>
                    <a:pt x="1350" y="598"/>
                  </a:cubicBezTo>
                  <a:cubicBezTo>
                    <a:pt x="1349" y="598"/>
                    <a:pt x="1346" y="596"/>
                    <a:pt x="1343" y="596"/>
                  </a:cubicBezTo>
                  <a:cubicBezTo>
                    <a:pt x="1340" y="595"/>
                    <a:pt x="1336" y="595"/>
                    <a:pt x="1332" y="595"/>
                  </a:cubicBezTo>
                  <a:cubicBezTo>
                    <a:pt x="1327" y="595"/>
                    <a:pt x="1322" y="595"/>
                    <a:pt x="1318" y="596"/>
                  </a:cubicBezTo>
                  <a:cubicBezTo>
                    <a:pt x="1313" y="598"/>
                    <a:pt x="1311" y="600"/>
                    <a:pt x="1307" y="604"/>
                  </a:cubicBezTo>
                  <a:cubicBezTo>
                    <a:pt x="1303" y="607"/>
                    <a:pt x="1299" y="612"/>
                    <a:pt x="1298" y="618"/>
                  </a:cubicBezTo>
                  <a:cubicBezTo>
                    <a:pt x="1293" y="632"/>
                    <a:pt x="1290" y="647"/>
                    <a:pt x="1290" y="648"/>
                  </a:cubicBezTo>
                  <a:cubicBezTo>
                    <a:pt x="1290" y="648"/>
                    <a:pt x="1290" y="648"/>
                    <a:pt x="1332" y="648"/>
                  </a:cubicBezTo>
                  <a:cubicBezTo>
                    <a:pt x="1336" y="648"/>
                    <a:pt x="1337" y="649"/>
                    <a:pt x="1337" y="652"/>
                  </a:cubicBezTo>
                  <a:cubicBezTo>
                    <a:pt x="1337" y="652"/>
                    <a:pt x="1337" y="652"/>
                    <a:pt x="1332" y="680"/>
                  </a:cubicBezTo>
                  <a:close/>
                  <a:moveTo>
                    <a:pt x="1526" y="793"/>
                  </a:moveTo>
                  <a:cubicBezTo>
                    <a:pt x="1522" y="807"/>
                    <a:pt x="1516" y="817"/>
                    <a:pt x="1508" y="828"/>
                  </a:cubicBezTo>
                  <a:cubicBezTo>
                    <a:pt x="1500" y="837"/>
                    <a:pt x="1490" y="844"/>
                    <a:pt x="1479" y="851"/>
                  </a:cubicBezTo>
                  <a:cubicBezTo>
                    <a:pt x="1466" y="856"/>
                    <a:pt x="1452" y="858"/>
                    <a:pt x="1436" y="858"/>
                  </a:cubicBezTo>
                  <a:cubicBezTo>
                    <a:pt x="1421" y="858"/>
                    <a:pt x="1407" y="856"/>
                    <a:pt x="1394" y="851"/>
                  </a:cubicBezTo>
                  <a:cubicBezTo>
                    <a:pt x="1382" y="844"/>
                    <a:pt x="1372" y="837"/>
                    <a:pt x="1364" y="828"/>
                  </a:cubicBezTo>
                  <a:cubicBezTo>
                    <a:pt x="1357" y="817"/>
                    <a:pt x="1350" y="807"/>
                    <a:pt x="1346" y="793"/>
                  </a:cubicBezTo>
                  <a:cubicBezTo>
                    <a:pt x="1343" y="780"/>
                    <a:pt x="1340" y="766"/>
                    <a:pt x="1340" y="752"/>
                  </a:cubicBezTo>
                  <a:cubicBezTo>
                    <a:pt x="1340" y="736"/>
                    <a:pt x="1343" y="722"/>
                    <a:pt x="1346" y="710"/>
                  </a:cubicBezTo>
                  <a:cubicBezTo>
                    <a:pt x="1350" y="697"/>
                    <a:pt x="1357" y="685"/>
                    <a:pt x="1364" y="675"/>
                  </a:cubicBezTo>
                  <a:cubicBezTo>
                    <a:pt x="1372" y="666"/>
                    <a:pt x="1382" y="658"/>
                    <a:pt x="1394" y="652"/>
                  </a:cubicBezTo>
                  <a:cubicBezTo>
                    <a:pt x="1407" y="647"/>
                    <a:pt x="1421" y="644"/>
                    <a:pt x="1436" y="644"/>
                  </a:cubicBezTo>
                  <a:cubicBezTo>
                    <a:pt x="1452" y="644"/>
                    <a:pt x="1466" y="647"/>
                    <a:pt x="1479" y="652"/>
                  </a:cubicBezTo>
                  <a:cubicBezTo>
                    <a:pt x="1490" y="658"/>
                    <a:pt x="1500" y="666"/>
                    <a:pt x="1508" y="675"/>
                  </a:cubicBezTo>
                  <a:cubicBezTo>
                    <a:pt x="1516" y="685"/>
                    <a:pt x="1522" y="697"/>
                    <a:pt x="1526" y="710"/>
                  </a:cubicBezTo>
                  <a:cubicBezTo>
                    <a:pt x="1530" y="722"/>
                    <a:pt x="1532" y="736"/>
                    <a:pt x="1532" y="752"/>
                  </a:cubicBezTo>
                  <a:cubicBezTo>
                    <a:pt x="1532" y="766"/>
                    <a:pt x="1530" y="780"/>
                    <a:pt x="1526" y="793"/>
                  </a:cubicBezTo>
                  <a:close/>
                  <a:moveTo>
                    <a:pt x="1690" y="654"/>
                  </a:moveTo>
                  <a:cubicBezTo>
                    <a:pt x="1689" y="658"/>
                    <a:pt x="1683" y="676"/>
                    <a:pt x="1680" y="683"/>
                  </a:cubicBezTo>
                  <a:cubicBezTo>
                    <a:pt x="1680" y="685"/>
                    <a:pt x="1677" y="686"/>
                    <a:pt x="1675" y="686"/>
                  </a:cubicBezTo>
                  <a:cubicBezTo>
                    <a:pt x="1675" y="686"/>
                    <a:pt x="1667" y="684"/>
                    <a:pt x="1661" y="684"/>
                  </a:cubicBezTo>
                  <a:cubicBezTo>
                    <a:pt x="1656" y="684"/>
                    <a:pt x="1649" y="685"/>
                    <a:pt x="1643" y="686"/>
                  </a:cubicBezTo>
                  <a:cubicBezTo>
                    <a:pt x="1636" y="689"/>
                    <a:pt x="1631" y="692"/>
                    <a:pt x="1626" y="697"/>
                  </a:cubicBezTo>
                  <a:cubicBezTo>
                    <a:pt x="1622" y="702"/>
                    <a:pt x="1618" y="708"/>
                    <a:pt x="1615" y="716"/>
                  </a:cubicBezTo>
                  <a:cubicBezTo>
                    <a:pt x="1612" y="725"/>
                    <a:pt x="1611" y="738"/>
                    <a:pt x="1611" y="751"/>
                  </a:cubicBezTo>
                  <a:cubicBezTo>
                    <a:pt x="1611" y="751"/>
                    <a:pt x="1611" y="751"/>
                    <a:pt x="1611" y="851"/>
                  </a:cubicBezTo>
                  <a:cubicBezTo>
                    <a:pt x="1611" y="852"/>
                    <a:pt x="1609" y="855"/>
                    <a:pt x="1607" y="855"/>
                  </a:cubicBezTo>
                  <a:cubicBezTo>
                    <a:pt x="1607" y="855"/>
                    <a:pt x="1607" y="855"/>
                    <a:pt x="1572" y="855"/>
                  </a:cubicBezTo>
                  <a:cubicBezTo>
                    <a:pt x="1570" y="855"/>
                    <a:pt x="1568" y="852"/>
                    <a:pt x="1568" y="851"/>
                  </a:cubicBezTo>
                  <a:cubicBezTo>
                    <a:pt x="1568" y="851"/>
                    <a:pt x="1568" y="851"/>
                    <a:pt x="1568" y="652"/>
                  </a:cubicBezTo>
                  <a:cubicBezTo>
                    <a:pt x="1568" y="650"/>
                    <a:pt x="1570" y="648"/>
                    <a:pt x="1571" y="648"/>
                  </a:cubicBezTo>
                  <a:cubicBezTo>
                    <a:pt x="1571" y="648"/>
                    <a:pt x="1571" y="648"/>
                    <a:pt x="1606" y="648"/>
                  </a:cubicBezTo>
                  <a:cubicBezTo>
                    <a:pt x="1608" y="648"/>
                    <a:pt x="1609" y="650"/>
                    <a:pt x="1609" y="652"/>
                  </a:cubicBezTo>
                  <a:cubicBezTo>
                    <a:pt x="1609" y="652"/>
                    <a:pt x="1609" y="652"/>
                    <a:pt x="1609" y="668"/>
                  </a:cubicBezTo>
                  <a:cubicBezTo>
                    <a:pt x="1615" y="662"/>
                    <a:pt x="1624" y="656"/>
                    <a:pt x="1631" y="652"/>
                  </a:cubicBezTo>
                  <a:cubicBezTo>
                    <a:pt x="1640" y="648"/>
                    <a:pt x="1649" y="645"/>
                    <a:pt x="1666" y="647"/>
                  </a:cubicBezTo>
                  <a:cubicBezTo>
                    <a:pt x="1675" y="647"/>
                    <a:pt x="1686" y="649"/>
                    <a:pt x="1688" y="650"/>
                  </a:cubicBezTo>
                  <a:cubicBezTo>
                    <a:pt x="1689" y="650"/>
                    <a:pt x="1692" y="652"/>
                    <a:pt x="1690" y="654"/>
                  </a:cubicBezTo>
                  <a:close/>
                  <a:moveTo>
                    <a:pt x="1856" y="848"/>
                  </a:moveTo>
                  <a:cubicBezTo>
                    <a:pt x="1842" y="855"/>
                    <a:pt x="1821" y="858"/>
                    <a:pt x="1801" y="858"/>
                  </a:cubicBezTo>
                  <a:cubicBezTo>
                    <a:pt x="1767" y="858"/>
                    <a:pt x="1740" y="848"/>
                    <a:pt x="1724" y="829"/>
                  </a:cubicBezTo>
                  <a:cubicBezTo>
                    <a:pt x="1706" y="810"/>
                    <a:pt x="1697" y="784"/>
                    <a:pt x="1697" y="751"/>
                  </a:cubicBezTo>
                  <a:cubicBezTo>
                    <a:pt x="1697" y="736"/>
                    <a:pt x="1699" y="722"/>
                    <a:pt x="1703" y="710"/>
                  </a:cubicBezTo>
                  <a:cubicBezTo>
                    <a:pt x="1708" y="695"/>
                    <a:pt x="1715" y="685"/>
                    <a:pt x="1722" y="675"/>
                  </a:cubicBezTo>
                  <a:cubicBezTo>
                    <a:pt x="1731" y="666"/>
                    <a:pt x="1742" y="658"/>
                    <a:pt x="1754" y="652"/>
                  </a:cubicBezTo>
                  <a:cubicBezTo>
                    <a:pt x="1767" y="647"/>
                    <a:pt x="1781" y="644"/>
                    <a:pt x="1798" y="644"/>
                  </a:cubicBezTo>
                  <a:cubicBezTo>
                    <a:pt x="1808" y="644"/>
                    <a:pt x="1819" y="644"/>
                    <a:pt x="1828" y="645"/>
                  </a:cubicBezTo>
                  <a:cubicBezTo>
                    <a:pt x="1836" y="647"/>
                    <a:pt x="1848" y="650"/>
                    <a:pt x="1853" y="652"/>
                  </a:cubicBezTo>
                  <a:cubicBezTo>
                    <a:pt x="1854" y="653"/>
                    <a:pt x="1857" y="654"/>
                    <a:pt x="1856" y="657"/>
                  </a:cubicBezTo>
                  <a:cubicBezTo>
                    <a:pt x="1852" y="667"/>
                    <a:pt x="1849" y="674"/>
                    <a:pt x="1847" y="684"/>
                  </a:cubicBezTo>
                  <a:cubicBezTo>
                    <a:pt x="1844" y="688"/>
                    <a:pt x="1842" y="686"/>
                    <a:pt x="1842" y="686"/>
                  </a:cubicBezTo>
                  <a:cubicBezTo>
                    <a:pt x="1829" y="683"/>
                    <a:pt x="1816" y="680"/>
                    <a:pt x="1801" y="680"/>
                  </a:cubicBezTo>
                  <a:cubicBezTo>
                    <a:pt x="1781" y="680"/>
                    <a:pt x="1766" y="686"/>
                    <a:pt x="1757" y="699"/>
                  </a:cubicBezTo>
                  <a:cubicBezTo>
                    <a:pt x="1747" y="712"/>
                    <a:pt x="1742" y="729"/>
                    <a:pt x="1742" y="751"/>
                  </a:cubicBezTo>
                  <a:cubicBezTo>
                    <a:pt x="1742" y="775"/>
                    <a:pt x="1748" y="793"/>
                    <a:pt x="1758" y="805"/>
                  </a:cubicBezTo>
                  <a:cubicBezTo>
                    <a:pt x="1770" y="816"/>
                    <a:pt x="1784" y="821"/>
                    <a:pt x="1803" y="821"/>
                  </a:cubicBezTo>
                  <a:cubicBezTo>
                    <a:pt x="1811" y="821"/>
                    <a:pt x="1819" y="821"/>
                    <a:pt x="1825" y="820"/>
                  </a:cubicBezTo>
                  <a:cubicBezTo>
                    <a:pt x="1831" y="819"/>
                    <a:pt x="1838" y="817"/>
                    <a:pt x="1843" y="815"/>
                  </a:cubicBezTo>
                  <a:cubicBezTo>
                    <a:pt x="1843" y="815"/>
                    <a:pt x="1847" y="814"/>
                    <a:pt x="1848" y="817"/>
                  </a:cubicBezTo>
                  <a:cubicBezTo>
                    <a:pt x="1857" y="844"/>
                    <a:pt x="1857" y="844"/>
                    <a:pt x="1857" y="844"/>
                  </a:cubicBezTo>
                  <a:cubicBezTo>
                    <a:pt x="1858" y="847"/>
                    <a:pt x="1856" y="848"/>
                    <a:pt x="1856" y="848"/>
                  </a:cubicBezTo>
                  <a:close/>
                  <a:moveTo>
                    <a:pt x="2052" y="760"/>
                  </a:moveTo>
                  <a:cubicBezTo>
                    <a:pt x="2052" y="762"/>
                    <a:pt x="2048" y="762"/>
                    <a:pt x="2048" y="762"/>
                  </a:cubicBezTo>
                  <a:cubicBezTo>
                    <a:pt x="1916" y="762"/>
                    <a:pt x="1916" y="762"/>
                    <a:pt x="1916" y="762"/>
                  </a:cubicBezTo>
                  <a:cubicBezTo>
                    <a:pt x="1917" y="783"/>
                    <a:pt x="1921" y="797"/>
                    <a:pt x="1931" y="807"/>
                  </a:cubicBezTo>
                  <a:cubicBezTo>
                    <a:pt x="1940" y="816"/>
                    <a:pt x="1956" y="823"/>
                    <a:pt x="1976" y="823"/>
                  </a:cubicBezTo>
                  <a:cubicBezTo>
                    <a:pt x="2008" y="823"/>
                    <a:pt x="2021" y="816"/>
                    <a:pt x="2031" y="812"/>
                  </a:cubicBezTo>
                  <a:cubicBezTo>
                    <a:pt x="2031" y="812"/>
                    <a:pt x="2035" y="811"/>
                    <a:pt x="2037" y="815"/>
                  </a:cubicBezTo>
                  <a:cubicBezTo>
                    <a:pt x="2044" y="839"/>
                    <a:pt x="2044" y="839"/>
                    <a:pt x="2044" y="839"/>
                  </a:cubicBezTo>
                  <a:cubicBezTo>
                    <a:pt x="2047" y="843"/>
                    <a:pt x="2046" y="844"/>
                    <a:pt x="2044" y="846"/>
                  </a:cubicBezTo>
                  <a:cubicBezTo>
                    <a:pt x="2035" y="849"/>
                    <a:pt x="2015" y="858"/>
                    <a:pt x="1976" y="858"/>
                  </a:cubicBezTo>
                  <a:cubicBezTo>
                    <a:pt x="1958" y="858"/>
                    <a:pt x="1942" y="856"/>
                    <a:pt x="1929" y="851"/>
                  </a:cubicBezTo>
                  <a:cubicBezTo>
                    <a:pt x="1915" y="846"/>
                    <a:pt x="1904" y="838"/>
                    <a:pt x="1895" y="829"/>
                  </a:cubicBezTo>
                  <a:cubicBezTo>
                    <a:pt x="1887" y="819"/>
                    <a:pt x="1880" y="808"/>
                    <a:pt x="1876" y="794"/>
                  </a:cubicBezTo>
                  <a:cubicBezTo>
                    <a:pt x="1872" y="783"/>
                    <a:pt x="1870" y="767"/>
                    <a:pt x="1870" y="752"/>
                  </a:cubicBezTo>
                  <a:cubicBezTo>
                    <a:pt x="1870" y="738"/>
                    <a:pt x="1872" y="724"/>
                    <a:pt x="1876" y="710"/>
                  </a:cubicBezTo>
                  <a:cubicBezTo>
                    <a:pt x="1880" y="697"/>
                    <a:pt x="1887" y="685"/>
                    <a:pt x="1894" y="676"/>
                  </a:cubicBezTo>
                  <a:cubicBezTo>
                    <a:pt x="1902" y="666"/>
                    <a:pt x="1912" y="658"/>
                    <a:pt x="1925" y="652"/>
                  </a:cubicBezTo>
                  <a:cubicBezTo>
                    <a:pt x="1937" y="647"/>
                    <a:pt x="1952" y="644"/>
                    <a:pt x="1969" y="644"/>
                  </a:cubicBezTo>
                  <a:cubicBezTo>
                    <a:pt x="1983" y="644"/>
                    <a:pt x="1996" y="647"/>
                    <a:pt x="2006" y="652"/>
                  </a:cubicBezTo>
                  <a:cubicBezTo>
                    <a:pt x="2015" y="656"/>
                    <a:pt x="2022" y="662"/>
                    <a:pt x="2031" y="671"/>
                  </a:cubicBezTo>
                  <a:cubicBezTo>
                    <a:pt x="2037" y="676"/>
                    <a:pt x="2046" y="689"/>
                    <a:pt x="2048" y="702"/>
                  </a:cubicBezTo>
                  <a:cubicBezTo>
                    <a:pt x="2057" y="731"/>
                    <a:pt x="2052" y="757"/>
                    <a:pt x="2052" y="760"/>
                  </a:cubicBezTo>
                  <a:close/>
                  <a:moveTo>
                    <a:pt x="1965" y="679"/>
                  </a:moveTo>
                  <a:cubicBezTo>
                    <a:pt x="1948" y="679"/>
                    <a:pt x="1935" y="686"/>
                    <a:pt x="1928" y="698"/>
                  </a:cubicBezTo>
                  <a:cubicBezTo>
                    <a:pt x="1922" y="707"/>
                    <a:pt x="1919" y="717"/>
                    <a:pt x="1916" y="730"/>
                  </a:cubicBezTo>
                  <a:cubicBezTo>
                    <a:pt x="2011" y="730"/>
                    <a:pt x="2011" y="730"/>
                    <a:pt x="2011" y="730"/>
                  </a:cubicBezTo>
                  <a:cubicBezTo>
                    <a:pt x="2010" y="717"/>
                    <a:pt x="2008" y="707"/>
                    <a:pt x="2002" y="698"/>
                  </a:cubicBezTo>
                  <a:cubicBezTo>
                    <a:pt x="1994" y="686"/>
                    <a:pt x="1983" y="679"/>
                    <a:pt x="1965" y="679"/>
                  </a:cubicBezTo>
                  <a:close/>
                  <a:moveTo>
                    <a:pt x="1436" y="680"/>
                  </a:move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ubicBezTo>
                    <a:pt x="1466" y="686"/>
                    <a:pt x="1454" y="680"/>
                    <a:pt x="1436" y="680"/>
                  </a:cubicBezTo>
                  <a:close/>
                  <a:moveTo>
                    <a:pt x="903" y="679"/>
                  </a:moveTo>
                  <a:cubicBezTo>
                    <a:pt x="886" y="679"/>
                    <a:pt x="873" y="686"/>
                    <a:pt x="865" y="698"/>
                  </a:cubicBezTo>
                  <a:cubicBezTo>
                    <a:pt x="860" y="707"/>
                    <a:pt x="856" y="717"/>
                    <a:pt x="854" y="730"/>
                  </a:cubicBezTo>
                  <a:cubicBezTo>
                    <a:pt x="949" y="730"/>
                    <a:pt x="949" y="730"/>
                    <a:pt x="949" y="730"/>
                  </a:cubicBezTo>
                  <a:cubicBezTo>
                    <a:pt x="948" y="717"/>
                    <a:pt x="946" y="707"/>
                    <a:pt x="940" y="698"/>
                  </a:cubicBezTo>
                  <a:cubicBezTo>
                    <a:pt x="932" y="686"/>
                    <a:pt x="921" y="679"/>
                    <a:pt x="903" y="679"/>
                  </a:cubicBezTo>
                  <a:close/>
                  <a:moveTo>
                    <a:pt x="568" y="766"/>
                  </a:move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ubicBezTo>
                    <a:pt x="579" y="756"/>
                    <a:pt x="568" y="766"/>
                    <a:pt x="568" y="76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path>
              </a:pathLst>
            </a:custGeom>
            <a:solidFill>
              <a:srgbClr val="139CD8"/>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71" name="Group 253">
              <a:extLst>
                <a:ext uri="{FF2B5EF4-FFF2-40B4-BE49-F238E27FC236}">
                  <a16:creationId xmlns:a16="http://schemas.microsoft.com/office/drawing/2014/main" id="{F9518421-328E-4218-B35C-CE121370E02A}"/>
                </a:ext>
              </a:extLst>
            </p:cNvPr>
            <p:cNvGrpSpPr/>
            <p:nvPr/>
          </p:nvGrpSpPr>
          <p:grpSpPr>
            <a:xfrm>
              <a:off x="10215872" y="944989"/>
              <a:ext cx="421678" cy="517099"/>
              <a:chOff x="10215872" y="944989"/>
              <a:chExt cx="421678" cy="517099"/>
            </a:xfrm>
          </p:grpSpPr>
          <p:sp>
            <p:nvSpPr>
              <p:cNvPr id="75" name="Freeform 9">
                <a:extLst>
                  <a:ext uri="{FF2B5EF4-FFF2-40B4-BE49-F238E27FC236}">
                    <a16:creationId xmlns:a16="http://schemas.microsoft.com/office/drawing/2014/main" id="{7B076A99-4C93-4084-96FE-BC6057CE0852}"/>
                  </a:ext>
                </a:extLst>
              </p:cNvPr>
              <p:cNvSpPr>
                <a:spLocks noChangeAspect="1" noEditPoints="1"/>
              </p:cNvSpPr>
              <p:nvPr/>
            </p:nvSpPr>
            <p:spPr bwMode="black">
              <a:xfrm>
                <a:off x="10266231" y="944989"/>
                <a:ext cx="319054" cy="406865"/>
              </a:xfrm>
              <a:custGeom>
                <a:avLst/>
                <a:gdLst>
                  <a:gd name="T0" fmla="*/ 76 w 379"/>
                  <a:gd name="T1" fmla="*/ 134 h 484"/>
                  <a:gd name="T2" fmla="*/ 111 w 379"/>
                  <a:gd name="T3" fmla="*/ 0 h 484"/>
                  <a:gd name="T4" fmla="*/ 0 w 379"/>
                  <a:gd name="T5" fmla="*/ 195 h 484"/>
                  <a:gd name="T6" fmla="*/ 188 w 379"/>
                  <a:gd name="T7" fmla="*/ 202 h 484"/>
                  <a:gd name="T8" fmla="*/ 0 w 379"/>
                  <a:gd name="T9" fmla="*/ 195 h 484"/>
                  <a:gd name="T10" fmla="*/ 265 w 379"/>
                  <a:gd name="T11" fmla="*/ 267 h 484"/>
                  <a:gd name="T12" fmla="*/ 299 w 379"/>
                  <a:gd name="T13" fmla="*/ 134 h 484"/>
                  <a:gd name="T14" fmla="*/ 376 w 379"/>
                  <a:gd name="T15" fmla="*/ 73 h 484"/>
                  <a:gd name="T16" fmla="*/ 188 w 379"/>
                  <a:gd name="T17" fmla="*/ 65 h 484"/>
                  <a:gd name="T18" fmla="*/ 376 w 379"/>
                  <a:gd name="T19" fmla="*/ 73 h 484"/>
                  <a:gd name="T20" fmla="*/ 111 w 379"/>
                  <a:gd name="T21" fmla="*/ 281 h 484"/>
                  <a:gd name="T22" fmla="*/ 77 w 379"/>
                  <a:gd name="T23" fmla="*/ 283 h 484"/>
                  <a:gd name="T24" fmla="*/ 299 w 379"/>
                  <a:gd name="T25" fmla="*/ 283 h 484"/>
                  <a:gd name="T26" fmla="*/ 266 w 379"/>
                  <a:gd name="T27" fmla="*/ 281 h 484"/>
                  <a:gd name="T28" fmla="*/ 2 w 379"/>
                  <a:gd name="T29" fmla="*/ 376 h 484"/>
                  <a:gd name="T30" fmla="*/ 62 w 379"/>
                  <a:gd name="T31" fmla="*/ 419 h 484"/>
                  <a:gd name="T32" fmla="*/ 24 w 379"/>
                  <a:gd name="T33" fmla="*/ 463 h 484"/>
                  <a:gd name="T34" fmla="*/ 2 w 379"/>
                  <a:gd name="T35" fmla="*/ 376 h 484"/>
                  <a:gd name="T36" fmla="*/ 24 w 379"/>
                  <a:gd name="T37" fmla="*/ 448 h 484"/>
                  <a:gd name="T38" fmla="*/ 24 w 379"/>
                  <a:gd name="T39" fmla="*/ 391 h 484"/>
                  <a:gd name="T40" fmla="*/ 21 w 379"/>
                  <a:gd name="T41" fmla="*/ 448 h 484"/>
                  <a:gd name="T42" fmla="*/ 84 w 379"/>
                  <a:gd name="T43" fmla="*/ 414 h 484"/>
                  <a:gd name="T44" fmla="*/ 103 w 379"/>
                  <a:gd name="T45" fmla="*/ 398 h 484"/>
                  <a:gd name="T46" fmla="*/ 100 w 379"/>
                  <a:gd name="T47" fmla="*/ 415 h 484"/>
                  <a:gd name="T48" fmla="*/ 87 w 379"/>
                  <a:gd name="T49" fmla="*/ 463 h 484"/>
                  <a:gd name="T50" fmla="*/ 69 w 379"/>
                  <a:gd name="T51" fmla="*/ 399 h 484"/>
                  <a:gd name="T52" fmla="*/ 157 w 379"/>
                  <a:gd name="T53" fmla="*/ 431 h 484"/>
                  <a:gd name="T54" fmla="*/ 105 w 379"/>
                  <a:gd name="T55" fmla="*/ 431 h 484"/>
                  <a:gd name="T56" fmla="*/ 157 w 379"/>
                  <a:gd name="T57" fmla="*/ 431 h 484"/>
                  <a:gd name="T58" fmla="*/ 124 w 379"/>
                  <a:gd name="T59" fmla="*/ 431 h 484"/>
                  <a:gd name="T60" fmla="*/ 139 w 379"/>
                  <a:gd name="T61" fmla="*/ 431 h 484"/>
                  <a:gd name="T62" fmla="*/ 179 w 379"/>
                  <a:gd name="T63" fmla="*/ 399 h 484"/>
                  <a:gd name="T64" fmla="*/ 193 w 379"/>
                  <a:gd name="T65" fmla="*/ 398 h 484"/>
                  <a:gd name="T66" fmla="*/ 214 w 379"/>
                  <a:gd name="T67" fmla="*/ 430 h 484"/>
                  <a:gd name="T68" fmla="*/ 180 w 379"/>
                  <a:gd name="T69" fmla="*/ 458 h 484"/>
                  <a:gd name="T70" fmla="*/ 162 w 379"/>
                  <a:gd name="T71" fmla="*/ 484 h 484"/>
                  <a:gd name="T72" fmla="*/ 179 w 379"/>
                  <a:gd name="T73" fmla="*/ 399 h 484"/>
                  <a:gd name="T74" fmla="*/ 188 w 379"/>
                  <a:gd name="T75" fmla="*/ 451 h 484"/>
                  <a:gd name="T76" fmla="*/ 188 w 379"/>
                  <a:gd name="T77" fmla="*/ 410 h 484"/>
                  <a:gd name="T78" fmla="*/ 180 w 379"/>
                  <a:gd name="T79" fmla="*/ 437 h 484"/>
                  <a:gd name="T80" fmla="*/ 237 w 379"/>
                  <a:gd name="T81" fmla="*/ 405 h 484"/>
                  <a:gd name="T82" fmla="*/ 271 w 379"/>
                  <a:gd name="T83" fmla="*/ 430 h 484"/>
                  <a:gd name="T84" fmla="*/ 248 w 379"/>
                  <a:gd name="T85" fmla="*/ 464 h 484"/>
                  <a:gd name="T86" fmla="*/ 230 w 379"/>
                  <a:gd name="T87" fmla="*/ 463 h 484"/>
                  <a:gd name="T88" fmla="*/ 219 w 379"/>
                  <a:gd name="T89" fmla="*/ 376 h 484"/>
                  <a:gd name="T90" fmla="*/ 237 w 379"/>
                  <a:gd name="T91" fmla="*/ 436 h 484"/>
                  <a:gd name="T92" fmla="*/ 252 w 379"/>
                  <a:gd name="T93" fmla="*/ 431 h 484"/>
                  <a:gd name="T94" fmla="*/ 239 w 379"/>
                  <a:gd name="T95" fmla="*/ 412 h 484"/>
                  <a:gd name="T96" fmla="*/ 237 w 379"/>
                  <a:gd name="T97" fmla="*/ 436 h 484"/>
                  <a:gd name="T98" fmla="*/ 301 w 379"/>
                  <a:gd name="T99" fmla="*/ 464 h 484"/>
                  <a:gd name="T100" fmla="*/ 301 w 379"/>
                  <a:gd name="T101" fmla="*/ 397 h 484"/>
                  <a:gd name="T102" fmla="*/ 301 w 379"/>
                  <a:gd name="T103" fmla="*/ 410 h 484"/>
                  <a:gd name="T104" fmla="*/ 301 w 379"/>
                  <a:gd name="T105" fmla="*/ 452 h 484"/>
                  <a:gd name="T106" fmla="*/ 301 w 379"/>
                  <a:gd name="T107" fmla="*/ 410 h 484"/>
                  <a:gd name="T108" fmla="*/ 353 w 379"/>
                  <a:gd name="T109" fmla="*/ 414 h 484"/>
                  <a:gd name="T110" fmla="*/ 377 w 379"/>
                  <a:gd name="T111" fmla="*/ 399 h 484"/>
                  <a:gd name="T112" fmla="*/ 379 w 379"/>
                  <a:gd name="T113" fmla="*/ 463 h 484"/>
                  <a:gd name="T114" fmla="*/ 350 w 379"/>
                  <a:gd name="T115" fmla="*/ 443 h 484"/>
                  <a:gd name="T116" fmla="*/ 324 w 379"/>
                  <a:gd name="T117" fmla="*/ 463 h 484"/>
                  <a:gd name="T118" fmla="*/ 327 w 379"/>
                  <a:gd name="T119" fmla="*/ 399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9" h="484">
                    <a:moveTo>
                      <a:pt x="188" y="65"/>
                    </a:moveTo>
                    <a:cubicBezTo>
                      <a:pt x="76" y="134"/>
                      <a:pt x="76" y="134"/>
                      <a:pt x="76" y="134"/>
                    </a:cubicBezTo>
                    <a:cubicBezTo>
                      <a:pt x="0" y="73"/>
                      <a:pt x="0" y="73"/>
                      <a:pt x="0" y="73"/>
                    </a:cubicBezTo>
                    <a:cubicBezTo>
                      <a:pt x="111" y="0"/>
                      <a:pt x="111" y="0"/>
                      <a:pt x="111" y="0"/>
                    </a:cubicBezTo>
                    <a:lnTo>
                      <a:pt x="188" y="65"/>
                    </a:lnTo>
                    <a:close/>
                    <a:moveTo>
                      <a:pt x="0" y="195"/>
                    </a:moveTo>
                    <a:cubicBezTo>
                      <a:pt x="111" y="267"/>
                      <a:pt x="111" y="267"/>
                      <a:pt x="111" y="267"/>
                    </a:cubicBezTo>
                    <a:cubicBezTo>
                      <a:pt x="188" y="202"/>
                      <a:pt x="188" y="202"/>
                      <a:pt x="188" y="202"/>
                    </a:cubicBezTo>
                    <a:cubicBezTo>
                      <a:pt x="76" y="134"/>
                      <a:pt x="76" y="134"/>
                      <a:pt x="76" y="134"/>
                    </a:cubicBezTo>
                    <a:lnTo>
                      <a:pt x="0" y="195"/>
                    </a:lnTo>
                    <a:close/>
                    <a:moveTo>
                      <a:pt x="188" y="202"/>
                    </a:moveTo>
                    <a:cubicBezTo>
                      <a:pt x="265" y="267"/>
                      <a:pt x="265" y="267"/>
                      <a:pt x="265" y="267"/>
                    </a:cubicBezTo>
                    <a:cubicBezTo>
                      <a:pt x="376" y="195"/>
                      <a:pt x="376" y="195"/>
                      <a:pt x="376" y="195"/>
                    </a:cubicBezTo>
                    <a:cubicBezTo>
                      <a:pt x="299" y="134"/>
                      <a:pt x="299" y="134"/>
                      <a:pt x="299" y="134"/>
                    </a:cubicBezTo>
                    <a:lnTo>
                      <a:pt x="188" y="202"/>
                    </a:lnTo>
                    <a:close/>
                    <a:moveTo>
                      <a:pt x="376" y="73"/>
                    </a:moveTo>
                    <a:cubicBezTo>
                      <a:pt x="265" y="0"/>
                      <a:pt x="265" y="0"/>
                      <a:pt x="265" y="0"/>
                    </a:cubicBezTo>
                    <a:cubicBezTo>
                      <a:pt x="188" y="65"/>
                      <a:pt x="188" y="65"/>
                      <a:pt x="188" y="65"/>
                    </a:cubicBezTo>
                    <a:cubicBezTo>
                      <a:pt x="299" y="134"/>
                      <a:pt x="299" y="134"/>
                      <a:pt x="299" y="134"/>
                    </a:cubicBezTo>
                    <a:lnTo>
                      <a:pt x="376" y="73"/>
                    </a:lnTo>
                    <a:close/>
                    <a:moveTo>
                      <a:pt x="188" y="216"/>
                    </a:moveTo>
                    <a:cubicBezTo>
                      <a:pt x="111" y="281"/>
                      <a:pt x="111" y="281"/>
                      <a:pt x="111" y="281"/>
                    </a:cubicBezTo>
                    <a:cubicBezTo>
                      <a:pt x="77" y="259"/>
                      <a:pt x="77" y="259"/>
                      <a:pt x="77" y="259"/>
                    </a:cubicBezTo>
                    <a:cubicBezTo>
                      <a:pt x="77" y="283"/>
                      <a:pt x="77" y="283"/>
                      <a:pt x="77" y="283"/>
                    </a:cubicBezTo>
                    <a:cubicBezTo>
                      <a:pt x="188" y="350"/>
                      <a:pt x="188" y="350"/>
                      <a:pt x="188" y="350"/>
                    </a:cubicBezTo>
                    <a:cubicBezTo>
                      <a:pt x="299" y="283"/>
                      <a:pt x="299" y="283"/>
                      <a:pt x="299" y="283"/>
                    </a:cubicBezTo>
                    <a:cubicBezTo>
                      <a:pt x="299" y="259"/>
                      <a:pt x="299" y="259"/>
                      <a:pt x="299" y="259"/>
                    </a:cubicBezTo>
                    <a:cubicBezTo>
                      <a:pt x="266" y="281"/>
                      <a:pt x="266" y="281"/>
                      <a:pt x="266" y="281"/>
                    </a:cubicBezTo>
                    <a:lnTo>
                      <a:pt x="188" y="216"/>
                    </a:lnTo>
                    <a:close/>
                    <a:moveTo>
                      <a:pt x="2" y="376"/>
                    </a:moveTo>
                    <a:cubicBezTo>
                      <a:pt x="22" y="376"/>
                      <a:pt x="22" y="376"/>
                      <a:pt x="22" y="376"/>
                    </a:cubicBezTo>
                    <a:cubicBezTo>
                      <a:pt x="35" y="376"/>
                      <a:pt x="62" y="376"/>
                      <a:pt x="62" y="419"/>
                    </a:cubicBezTo>
                    <a:cubicBezTo>
                      <a:pt x="62" y="435"/>
                      <a:pt x="57" y="450"/>
                      <a:pt x="48" y="457"/>
                    </a:cubicBezTo>
                    <a:cubicBezTo>
                      <a:pt x="40" y="463"/>
                      <a:pt x="31" y="463"/>
                      <a:pt x="24" y="463"/>
                    </a:cubicBezTo>
                    <a:cubicBezTo>
                      <a:pt x="2" y="463"/>
                      <a:pt x="2" y="463"/>
                      <a:pt x="2" y="463"/>
                    </a:cubicBezTo>
                    <a:lnTo>
                      <a:pt x="2" y="376"/>
                    </a:lnTo>
                    <a:close/>
                    <a:moveTo>
                      <a:pt x="21" y="448"/>
                    </a:moveTo>
                    <a:cubicBezTo>
                      <a:pt x="24" y="448"/>
                      <a:pt x="24" y="448"/>
                      <a:pt x="24" y="448"/>
                    </a:cubicBezTo>
                    <a:cubicBezTo>
                      <a:pt x="31" y="448"/>
                      <a:pt x="42" y="447"/>
                      <a:pt x="42" y="419"/>
                    </a:cubicBezTo>
                    <a:cubicBezTo>
                      <a:pt x="42" y="392"/>
                      <a:pt x="32" y="391"/>
                      <a:pt x="24" y="391"/>
                    </a:cubicBezTo>
                    <a:cubicBezTo>
                      <a:pt x="21" y="391"/>
                      <a:pt x="21" y="391"/>
                      <a:pt x="21" y="391"/>
                    </a:cubicBezTo>
                    <a:lnTo>
                      <a:pt x="21" y="448"/>
                    </a:lnTo>
                    <a:close/>
                    <a:moveTo>
                      <a:pt x="84" y="399"/>
                    </a:moveTo>
                    <a:cubicBezTo>
                      <a:pt x="84" y="414"/>
                      <a:pt x="84" y="414"/>
                      <a:pt x="84" y="414"/>
                    </a:cubicBezTo>
                    <a:cubicBezTo>
                      <a:pt x="86" y="409"/>
                      <a:pt x="89" y="398"/>
                      <a:pt x="100" y="398"/>
                    </a:cubicBezTo>
                    <a:cubicBezTo>
                      <a:pt x="101" y="398"/>
                      <a:pt x="102" y="398"/>
                      <a:pt x="103" y="398"/>
                    </a:cubicBezTo>
                    <a:cubicBezTo>
                      <a:pt x="103" y="416"/>
                      <a:pt x="103" y="416"/>
                      <a:pt x="103" y="416"/>
                    </a:cubicBezTo>
                    <a:cubicBezTo>
                      <a:pt x="101" y="415"/>
                      <a:pt x="100" y="415"/>
                      <a:pt x="100" y="415"/>
                    </a:cubicBezTo>
                    <a:cubicBezTo>
                      <a:pt x="87" y="415"/>
                      <a:pt x="87" y="430"/>
                      <a:pt x="87" y="435"/>
                    </a:cubicBezTo>
                    <a:cubicBezTo>
                      <a:pt x="87" y="463"/>
                      <a:pt x="87" y="463"/>
                      <a:pt x="87" y="463"/>
                    </a:cubicBezTo>
                    <a:cubicBezTo>
                      <a:pt x="69" y="463"/>
                      <a:pt x="69" y="463"/>
                      <a:pt x="69" y="463"/>
                    </a:cubicBezTo>
                    <a:cubicBezTo>
                      <a:pt x="69" y="399"/>
                      <a:pt x="69" y="399"/>
                      <a:pt x="69" y="399"/>
                    </a:cubicBezTo>
                    <a:lnTo>
                      <a:pt x="84" y="399"/>
                    </a:lnTo>
                    <a:close/>
                    <a:moveTo>
                      <a:pt x="157" y="431"/>
                    </a:moveTo>
                    <a:cubicBezTo>
                      <a:pt x="157" y="451"/>
                      <a:pt x="150" y="464"/>
                      <a:pt x="131" y="464"/>
                    </a:cubicBezTo>
                    <a:cubicBezTo>
                      <a:pt x="113" y="464"/>
                      <a:pt x="105" y="451"/>
                      <a:pt x="105" y="431"/>
                    </a:cubicBezTo>
                    <a:cubicBezTo>
                      <a:pt x="105" y="411"/>
                      <a:pt x="112" y="397"/>
                      <a:pt x="131" y="397"/>
                    </a:cubicBezTo>
                    <a:cubicBezTo>
                      <a:pt x="150" y="397"/>
                      <a:pt x="157" y="411"/>
                      <a:pt x="157" y="431"/>
                    </a:cubicBezTo>
                    <a:close/>
                    <a:moveTo>
                      <a:pt x="131" y="410"/>
                    </a:moveTo>
                    <a:cubicBezTo>
                      <a:pt x="125" y="410"/>
                      <a:pt x="124" y="415"/>
                      <a:pt x="124" y="431"/>
                    </a:cubicBezTo>
                    <a:cubicBezTo>
                      <a:pt x="124" y="448"/>
                      <a:pt x="126" y="452"/>
                      <a:pt x="131" y="452"/>
                    </a:cubicBezTo>
                    <a:cubicBezTo>
                      <a:pt x="136" y="452"/>
                      <a:pt x="139" y="448"/>
                      <a:pt x="139" y="431"/>
                    </a:cubicBezTo>
                    <a:cubicBezTo>
                      <a:pt x="139" y="414"/>
                      <a:pt x="137" y="410"/>
                      <a:pt x="131" y="410"/>
                    </a:cubicBezTo>
                    <a:close/>
                    <a:moveTo>
                      <a:pt x="179" y="399"/>
                    </a:moveTo>
                    <a:cubicBezTo>
                      <a:pt x="179" y="408"/>
                      <a:pt x="179" y="408"/>
                      <a:pt x="179" y="408"/>
                    </a:cubicBezTo>
                    <a:cubicBezTo>
                      <a:pt x="181" y="404"/>
                      <a:pt x="185" y="398"/>
                      <a:pt x="193" y="398"/>
                    </a:cubicBezTo>
                    <a:cubicBezTo>
                      <a:pt x="198" y="398"/>
                      <a:pt x="203" y="400"/>
                      <a:pt x="206" y="403"/>
                    </a:cubicBezTo>
                    <a:cubicBezTo>
                      <a:pt x="212" y="409"/>
                      <a:pt x="214" y="419"/>
                      <a:pt x="214" y="430"/>
                    </a:cubicBezTo>
                    <a:cubicBezTo>
                      <a:pt x="214" y="439"/>
                      <a:pt x="213" y="464"/>
                      <a:pt x="192" y="464"/>
                    </a:cubicBezTo>
                    <a:cubicBezTo>
                      <a:pt x="185" y="464"/>
                      <a:pt x="182" y="460"/>
                      <a:pt x="180" y="458"/>
                    </a:cubicBezTo>
                    <a:cubicBezTo>
                      <a:pt x="180" y="484"/>
                      <a:pt x="180" y="484"/>
                      <a:pt x="180" y="484"/>
                    </a:cubicBezTo>
                    <a:cubicBezTo>
                      <a:pt x="162" y="484"/>
                      <a:pt x="162" y="484"/>
                      <a:pt x="162" y="484"/>
                    </a:cubicBezTo>
                    <a:cubicBezTo>
                      <a:pt x="162" y="399"/>
                      <a:pt x="162" y="399"/>
                      <a:pt x="162" y="399"/>
                    </a:cubicBezTo>
                    <a:lnTo>
                      <a:pt x="179" y="399"/>
                    </a:lnTo>
                    <a:close/>
                    <a:moveTo>
                      <a:pt x="180" y="437"/>
                    </a:moveTo>
                    <a:cubicBezTo>
                      <a:pt x="180" y="446"/>
                      <a:pt x="180" y="451"/>
                      <a:pt x="188" y="451"/>
                    </a:cubicBezTo>
                    <a:cubicBezTo>
                      <a:pt x="195" y="451"/>
                      <a:pt x="195" y="443"/>
                      <a:pt x="195" y="430"/>
                    </a:cubicBezTo>
                    <a:cubicBezTo>
                      <a:pt x="195" y="419"/>
                      <a:pt x="195" y="410"/>
                      <a:pt x="188" y="410"/>
                    </a:cubicBezTo>
                    <a:cubicBezTo>
                      <a:pt x="180" y="410"/>
                      <a:pt x="180" y="419"/>
                      <a:pt x="180" y="424"/>
                    </a:cubicBezTo>
                    <a:lnTo>
                      <a:pt x="180" y="437"/>
                    </a:lnTo>
                    <a:close/>
                    <a:moveTo>
                      <a:pt x="237" y="376"/>
                    </a:moveTo>
                    <a:cubicBezTo>
                      <a:pt x="237" y="405"/>
                      <a:pt x="237" y="405"/>
                      <a:pt x="237" y="405"/>
                    </a:cubicBezTo>
                    <a:cubicBezTo>
                      <a:pt x="239" y="402"/>
                      <a:pt x="243" y="398"/>
                      <a:pt x="250" y="398"/>
                    </a:cubicBezTo>
                    <a:cubicBezTo>
                      <a:pt x="266" y="398"/>
                      <a:pt x="271" y="415"/>
                      <a:pt x="271" y="430"/>
                    </a:cubicBezTo>
                    <a:cubicBezTo>
                      <a:pt x="271" y="436"/>
                      <a:pt x="270" y="455"/>
                      <a:pt x="258" y="461"/>
                    </a:cubicBezTo>
                    <a:cubicBezTo>
                      <a:pt x="255" y="463"/>
                      <a:pt x="251" y="464"/>
                      <a:pt x="248" y="464"/>
                    </a:cubicBezTo>
                    <a:cubicBezTo>
                      <a:pt x="238" y="464"/>
                      <a:pt x="235" y="458"/>
                      <a:pt x="233" y="454"/>
                    </a:cubicBezTo>
                    <a:cubicBezTo>
                      <a:pt x="232" y="457"/>
                      <a:pt x="231" y="458"/>
                      <a:pt x="230" y="463"/>
                    </a:cubicBezTo>
                    <a:cubicBezTo>
                      <a:pt x="219" y="463"/>
                      <a:pt x="219" y="463"/>
                      <a:pt x="219" y="463"/>
                    </a:cubicBezTo>
                    <a:cubicBezTo>
                      <a:pt x="219" y="376"/>
                      <a:pt x="219" y="376"/>
                      <a:pt x="219" y="376"/>
                    </a:cubicBezTo>
                    <a:lnTo>
                      <a:pt x="237" y="376"/>
                    </a:lnTo>
                    <a:close/>
                    <a:moveTo>
                      <a:pt x="237" y="436"/>
                    </a:moveTo>
                    <a:cubicBezTo>
                      <a:pt x="237" y="443"/>
                      <a:pt x="237" y="452"/>
                      <a:pt x="244" y="452"/>
                    </a:cubicBezTo>
                    <a:cubicBezTo>
                      <a:pt x="250" y="452"/>
                      <a:pt x="252" y="447"/>
                      <a:pt x="252" y="431"/>
                    </a:cubicBezTo>
                    <a:cubicBezTo>
                      <a:pt x="252" y="414"/>
                      <a:pt x="250" y="410"/>
                      <a:pt x="245" y="410"/>
                    </a:cubicBezTo>
                    <a:cubicBezTo>
                      <a:pt x="242" y="410"/>
                      <a:pt x="240" y="411"/>
                      <a:pt x="239" y="412"/>
                    </a:cubicBezTo>
                    <a:cubicBezTo>
                      <a:pt x="237" y="415"/>
                      <a:pt x="237" y="418"/>
                      <a:pt x="237" y="421"/>
                    </a:cubicBezTo>
                    <a:lnTo>
                      <a:pt x="237" y="436"/>
                    </a:lnTo>
                    <a:close/>
                    <a:moveTo>
                      <a:pt x="327" y="431"/>
                    </a:moveTo>
                    <a:cubicBezTo>
                      <a:pt x="327" y="451"/>
                      <a:pt x="320" y="464"/>
                      <a:pt x="301" y="464"/>
                    </a:cubicBezTo>
                    <a:cubicBezTo>
                      <a:pt x="283" y="464"/>
                      <a:pt x="275" y="451"/>
                      <a:pt x="275" y="431"/>
                    </a:cubicBezTo>
                    <a:cubicBezTo>
                      <a:pt x="275" y="411"/>
                      <a:pt x="282" y="397"/>
                      <a:pt x="301" y="397"/>
                    </a:cubicBezTo>
                    <a:cubicBezTo>
                      <a:pt x="320" y="397"/>
                      <a:pt x="327" y="411"/>
                      <a:pt x="327" y="431"/>
                    </a:cubicBezTo>
                    <a:close/>
                    <a:moveTo>
                      <a:pt x="301" y="410"/>
                    </a:moveTo>
                    <a:cubicBezTo>
                      <a:pt x="296" y="410"/>
                      <a:pt x="294" y="415"/>
                      <a:pt x="294" y="431"/>
                    </a:cubicBezTo>
                    <a:cubicBezTo>
                      <a:pt x="294" y="448"/>
                      <a:pt x="296" y="452"/>
                      <a:pt x="301" y="452"/>
                    </a:cubicBezTo>
                    <a:cubicBezTo>
                      <a:pt x="307" y="452"/>
                      <a:pt x="309" y="448"/>
                      <a:pt x="309" y="431"/>
                    </a:cubicBezTo>
                    <a:cubicBezTo>
                      <a:pt x="309" y="414"/>
                      <a:pt x="307" y="410"/>
                      <a:pt x="301" y="410"/>
                    </a:cubicBezTo>
                    <a:close/>
                    <a:moveTo>
                      <a:pt x="346" y="399"/>
                    </a:moveTo>
                    <a:cubicBezTo>
                      <a:pt x="353" y="414"/>
                      <a:pt x="353" y="414"/>
                      <a:pt x="353" y="414"/>
                    </a:cubicBezTo>
                    <a:cubicBezTo>
                      <a:pt x="361" y="399"/>
                      <a:pt x="361" y="399"/>
                      <a:pt x="361" y="399"/>
                    </a:cubicBezTo>
                    <a:cubicBezTo>
                      <a:pt x="377" y="399"/>
                      <a:pt x="377" y="399"/>
                      <a:pt x="377" y="399"/>
                    </a:cubicBezTo>
                    <a:cubicBezTo>
                      <a:pt x="360" y="427"/>
                      <a:pt x="360" y="427"/>
                      <a:pt x="360" y="427"/>
                    </a:cubicBezTo>
                    <a:cubicBezTo>
                      <a:pt x="379" y="463"/>
                      <a:pt x="379" y="463"/>
                      <a:pt x="379" y="463"/>
                    </a:cubicBezTo>
                    <a:cubicBezTo>
                      <a:pt x="360" y="463"/>
                      <a:pt x="360" y="463"/>
                      <a:pt x="360" y="463"/>
                    </a:cubicBezTo>
                    <a:cubicBezTo>
                      <a:pt x="350" y="443"/>
                      <a:pt x="350" y="443"/>
                      <a:pt x="350" y="443"/>
                    </a:cubicBezTo>
                    <a:cubicBezTo>
                      <a:pt x="340" y="463"/>
                      <a:pt x="340" y="463"/>
                      <a:pt x="340" y="463"/>
                    </a:cubicBezTo>
                    <a:cubicBezTo>
                      <a:pt x="324" y="463"/>
                      <a:pt x="324" y="463"/>
                      <a:pt x="324" y="463"/>
                    </a:cubicBezTo>
                    <a:cubicBezTo>
                      <a:pt x="343" y="430"/>
                      <a:pt x="343" y="430"/>
                      <a:pt x="343" y="430"/>
                    </a:cubicBezTo>
                    <a:cubicBezTo>
                      <a:pt x="327" y="399"/>
                      <a:pt x="327" y="399"/>
                      <a:pt x="327" y="399"/>
                    </a:cubicBezTo>
                    <a:lnTo>
                      <a:pt x="346" y="399"/>
                    </a:lnTo>
                    <a:close/>
                  </a:path>
                </a:pathLst>
              </a:custGeom>
              <a:solidFill>
                <a:srgbClr val="007E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76" name="Rectangle 258">
                <a:extLst>
                  <a:ext uri="{FF2B5EF4-FFF2-40B4-BE49-F238E27FC236}">
                    <a16:creationId xmlns:a16="http://schemas.microsoft.com/office/drawing/2014/main" id="{09AF251A-0599-4E3A-9459-8FFE7CE27056}"/>
                  </a:ext>
                </a:extLst>
              </p:cNvPr>
              <p:cNvSpPr/>
              <p:nvPr/>
            </p:nvSpPr>
            <p:spPr bwMode="auto">
              <a:xfrm>
                <a:off x="10215872" y="1244705"/>
                <a:ext cx="421678" cy="2173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72" name="Picture 254">
              <a:extLst>
                <a:ext uri="{FF2B5EF4-FFF2-40B4-BE49-F238E27FC236}">
                  <a16:creationId xmlns:a16="http://schemas.microsoft.com/office/drawing/2014/main" id="{1F33B805-FA25-451A-A8AC-4E15B295F11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311490" y="1348738"/>
              <a:ext cx="320040" cy="320040"/>
            </a:xfrm>
            <a:prstGeom prst="roundRect">
              <a:avLst>
                <a:gd name="adj" fmla="val 11924"/>
              </a:avLst>
            </a:prstGeom>
          </p:spPr>
        </p:pic>
        <p:pic>
          <p:nvPicPr>
            <p:cNvPr id="73" name="Picture 255">
              <a:extLst>
                <a:ext uri="{FF2B5EF4-FFF2-40B4-BE49-F238E27FC236}">
                  <a16:creationId xmlns:a16="http://schemas.microsoft.com/office/drawing/2014/main" id="{502AB187-C3C9-479C-A792-1A0225AA5B5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099317" y="1041007"/>
              <a:ext cx="274320" cy="274320"/>
            </a:xfrm>
            <a:prstGeom prst="roundRect">
              <a:avLst>
                <a:gd name="adj" fmla="val 19411"/>
              </a:avLst>
            </a:prstGeom>
          </p:spPr>
        </p:pic>
        <p:pic>
          <p:nvPicPr>
            <p:cNvPr id="74" name="Picture 256">
              <a:extLst>
                <a:ext uri="{FF2B5EF4-FFF2-40B4-BE49-F238E27FC236}">
                  <a16:creationId xmlns:a16="http://schemas.microsoft.com/office/drawing/2014/main" id="{D24C3547-8689-45C7-BDE4-8BE92B537840}"/>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0663880" y="1113210"/>
              <a:ext cx="385937" cy="385937"/>
            </a:xfrm>
            <a:prstGeom prst="rect">
              <a:avLst/>
            </a:prstGeom>
          </p:spPr>
        </p:pic>
      </p:grpSp>
      <p:sp>
        <p:nvSpPr>
          <p:cNvPr id="77" name="Rectangle 261">
            <a:extLst>
              <a:ext uri="{FF2B5EF4-FFF2-40B4-BE49-F238E27FC236}">
                <a16:creationId xmlns:a16="http://schemas.microsoft.com/office/drawing/2014/main" id="{8D024B5D-08E7-4C9A-A343-95971ED19E8B}"/>
              </a:ext>
            </a:extLst>
          </p:cNvPr>
          <p:cNvSpPr/>
          <p:nvPr/>
        </p:nvSpPr>
        <p:spPr>
          <a:xfrm>
            <a:off x="3744686" y="1742734"/>
            <a:ext cx="1010783" cy="27155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mn-cs"/>
              </a:rPr>
              <a:t>Allow access</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78" name="Oval 265">
            <a:extLst>
              <a:ext uri="{FF2B5EF4-FFF2-40B4-BE49-F238E27FC236}">
                <a16:creationId xmlns:a16="http://schemas.microsoft.com/office/drawing/2014/main" id="{C834323F-83BA-4267-BFC0-3D10654EDA9F}"/>
              </a:ext>
            </a:extLst>
          </p:cNvPr>
          <p:cNvSpPr/>
          <p:nvPr/>
        </p:nvSpPr>
        <p:spPr bwMode="auto">
          <a:xfrm>
            <a:off x="1286065" y="1821149"/>
            <a:ext cx="1951457" cy="1982806"/>
          </a:xfrm>
          <a:prstGeom prst="ellipse">
            <a:avLst/>
          </a:prstGeom>
          <a:ln w="19050" cap="rnd">
            <a:solidFill>
              <a:schemeClr val="accent4"/>
            </a:solidFill>
            <a:prstDash val="solid"/>
            <a:headEnd type="triangle" w="lg" len="lg"/>
            <a:tailEnd type="ova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79" name="Group 266">
            <a:extLst>
              <a:ext uri="{FF2B5EF4-FFF2-40B4-BE49-F238E27FC236}">
                <a16:creationId xmlns:a16="http://schemas.microsoft.com/office/drawing/2014/main" id="{E51AD05D-7F04-4237-A121-F5B15A406EC0}"/>
              </a:ext>
            </a:extLst>
          </p:cNvPr>
          <p:cNvGrpSpPr/>
          <p:nvPr/>
        </p:nvGrpSpPr>
        <p:grpSpPr>
          <a:xfrm>
            <a:off x="478823" y="3661567"/>
            <a:ext cx="1323363" cy="1068399"/>
            <a:chOff x="1124660" y="2438555"/>
            <a:chExt cx="1323363" cy="1068399"/>
          </a:xfrm>
          <a:solidFill>
            <a:schemeClr val="bg1"/>
          </a:solidFill>
        </p:grpSpPr>
        <p:sp>
          <p:nvSpPr>
            <p:cNvPr id="80" name="Freeform 5">
              <a:extLst>
                <a:ext uri="{FF2B5EF4-FFF2-40B4-BE49-F238E27FC236}">
                  <a16:creationId xmlns:a16="http://schemas.microsoft.com/office/drawing/2014/main" id="{D7B2F984-1F83-4FF3-8744-717530BBB403}"/>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22225" cap="flat">
              <a:solidFill>
                <a:schemeClr val="accent4"/>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nvGrpSpPr>
            <p:cNvPr id="81" name="Group 268">
              <a:extLst>
                <a:ext uri="{FF2B5EF4-FFF2-40B4-BE49-F238E27FC236}">
                  <a16:creationId xmlns:a16="http://schemas.microsoft.com/office/drawing/2014/main" id="{CC99F472-1D7D-4DDC-8F82-B0E2EAAFF38C}"/>
                </a:ext>
              </a:extLst>
            </p:cNvPr>
            <p:cNvGrpSpPr/>
            <p:nvPr/>
          </p:nvGrpSpPr>
          <p:grpSpPr>
            <a:xfrm>
              <a:off x="1124660" y="2438555"/>
              <a:ext cx="593820" cy="706058"/>
              <a:chOff x="6447047" y="5804307"/>
              <a:chExt cx="414034" cy="492291"/>
            </a:xfrm>
            <a:grpFill/>
          </p:grpSpPr>
          <p:sp>
            <p:nvSpPr>
              <p:cNvPr id="82" name="Freeform 9">
                <a:extLst>
                  <a:ext uri="{FF2B5EF4-FFF2-40B4-BE49-F238E27FC236}">
                    <a16:creationId xmlns:a16="http://schemas.microsoft.com/office/drawing/2014/main" id="{8520D6C3-C5AC-41E3-B512-B46C9B1767BC}"/>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grpFill/>
              <a:ln w="19050" cap="flat">
                <a:solidFill>
                  <a:schemeClr val="accent4"/>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83" name="Oval 8">
                <a:extLst>
                  <a:ext uri="{FF2B5EF4-FFF2-40B4-BE49-F238E27FC236}">
                    <a16:creationId xmlns:a16="http://schemas.microsoft.com/office/drawing/2014/main" id="{F8555827-0E0C-46B8-8E1B-17FE45A49EB8}"/>
                  </a:ext>
                </a:extLst>
              </p:cNvPr>
              <p:cNvSpPr>
                <a:spLocks noChangeArrowheads="1"/>
              </p:cNvSpPr>
              <p:nvPr/>
            </p:nvSpPr>
            <p:spPr bwMode="auto">
              <a:xfrm>
                <a:off x="6507270" y="5804307"/>
                <a:ext cx="293587" cy="290228"/>
              </a:xfrm>
              <a:prstGeom prst="ellipse">
                <a:avLst/>
              </a:prstGeom>
              <a:grpFill/>
              <a:ln w="19050" cap="flat">
                <a:solidFill>
                  <a:schemeClr val="accent4"/>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grpSp>
        <p:nvGrpSpPr>
          <p:cNvPr id="84" name="Group 300">
            <a:extLst>
              <a:ext uri="{FF2B5EF4-FFF2-40B4-BE49-F238E27FC236}">
                <a16:creationId xmlns:a16="http://schemas.microsoft.com/office/drawing/2014/main" id="{D235E07E-1AEA-457E-9772-0A0D732866E3}"/>
              </a:ext>
            </a:extLst>
          </p:cNvPr>
          <p:cNvGrpSpPr/>
          <p:nvPr/>
        </p:nvGrpSpPr>
        <p:grpSpPr>
          <a:xfrm>
            <a:off x="3370181" y="1832632"/>
            <a:ext cx="358570" cy="358570"/>
            <a:chOff x="7035946" y="2603673"/>
            <a:chExt cx="365760" cy="365760"/>
          </a:xfrm>
        </p:grpSpPr>
        <p:sp>
          <p:nvSpPr>
            <p:cNvPr id="85" name="Oval 301">
              <a:extLst>
                <a:ext uri="{FF2B5EF4-FFF2-40B4-BE49-F238E27FC236}">
                  <a16:creationId xmlns:a16="http://schemas.microsoft.com/office/drawing/2014/main" id="{2239481A-CBD4-4881-9CCF-17732681CFF6}"/>
                </a:ext>
              </a:extLst>
            </p:cNvPr>
            <p:cNvSpPr/>
            <p:nvPr/>
          </p:nvSpPr>
          <p:spPr bwMode="auto">
            <a:xfrm>
              <a:off x="7058806" y="2626533"/>
              <a:ext cx="320040" cy="320040"/>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Freeform: Shape 302">
              <a:extLst>
                <a:ext uri="{FF2B5EF4-FFF2-40B4-BE49-F238E27FC236}">
                  <a16:creationId xmlns:a16="http://schemas.microsoft.com/office/drawing/2014/main" id="{1647FF61-2367-4038-B4FD-F2BBF462698E}"/>
                </a:ext>
              </a:extLst>
            </p:cNvPr>
            <p:cNvSpPr>
              <a:spLocks noChangeAspect="1"/>
            </p:cNvSpPr>
            <p:nvPr/>
          </p:nvSpPr>
          <p:spPr bwMode="auto">
            <a:xfrm>
              <a:off x="7035946" y="2603673"/>
              <a:ext cx="365760" cy="365760"/>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87" name="Picture 91">
            <a:extLst>
              <a:ext uri="{FF2B5EF4-FFF2-40B4-BE49-F238E27FC236}">
                <a16:creationId xmlns:a16="http://schemas.microsoft.com/office/drawing/2014/main" id="{F01808BD-9354-41FF-AE17-B06A5F288EE4}"/>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881108" y="4970954"/>
            <a:ext cx="457200" cy="457200"/>
          </a:xfrm>
          <a:prstGeom prst="rect">
            <a:avLst/>
          </a:prstGeom>
        </p:spPr>
      </p:pic>
      <p:grpSp>
        <p:nvGrpSpPr>
          <p:cNvPr id="88" name="Group 16">
            <a:extLst>
              <a:ext uri="{FF2B5EF4-FFF2-40B4-BE49-F238E27FC236}">
                <a16:creationId xmlns:a16="http://schemas.microsoft.com/office/drawing/2014/main" id="{11A7FE73-2F61-457B-811A-DA2394DE3075}"/>
              </a:ext>
            </a:extLst>
          </p:cNvPr>
          <p:cNvGrpSpPr/>
          <p:nvPr/>
        </p:nvGrpSpPr>
        <p:grpSpPr>
          <a:xfrm>
            <a:off x="1789316" y="2153088"/>
            <a:ext cx="382397" cy="1350814"/>
            <a:chOff x="5832707" y="3221975"/>
            <a:chExt cx="382397" cy="1350814"/>
          </a:xfrm>
        </p:grpSpPr>
        <p:grpSp>
          <p:nvGrpSpPr>
            <p:cNvPr id="89" name="Group 124">
              <a:extLst>
                <a:ext uri="{FF2B5EF4-FFF2-40B4-BE49-F238E27FC236}">
                  <a16:creationId xmlns:a16="http://schemas.microsoft.com/office/drawing/2014/main" id="{08410242-6B6E-4C48-9D05-AEDB58D4D427}"/>
                </a:ext>
              </a:extLst>
            </p:cNvPr>
            <p:cNvGrpSpPr/>
            <p:nvPr/>
          </p:nvGrpSpPr>
          <p:grpSpPr>
            <a:xfrm flipH="1">
              <a:off x="5832707" y="3221975"/>
              <a:ext cx="382397" cy="228217"/>
              <a:chOff x="-3238101" y="6001000"/>
              <a:chExt cx="803840" cy="479736"/>
            </a:xfrm>
          </p:grpSpPr>
          <p:sp>
            <p:nvSpPr>
              <p:cNvPr id="95" name="Freeform: Shape 125">
                <a:extLst>
                  <a:ext uri="{FF2B5EF4-FFF2-40B4-BE49-F238E27FC236}">
                    <a16:creationId xmlns:a16="http://schemas.microsoft.com/office/drawing/2014/main" id="{6597AD08-963B-45C6-9EAC-0452DA9DF023}"/>
                  </a:ext>
                </a:extLst>
              </p:cNvPr>
              <p:cNvSpPr>
                <a:spLocks noChangeAspect="1"/>
              </p:cNvSpPr>
              <p:nvPr/>
            </p:nvSpPr>
            <p:spPr bwMode="auto">
              <a:xfrm>
                <a:off x="-2977728" y="6168181"/>
                <a:ext cx="274320" cy="312555"/>
              </a:xfrm>
              <a:custGeom>
                <a:avLst/>
                <a:gdLst>
                  <a:gd name="connsiteX0" fmla="*/ 1412369 w 1571882"/>
                  <a:gd name="connsiteY0" fmla="*/ 1737447 h 1790962"/>
                  <a:gd name="connsiteX1" fmla="*/ 1569962 w 1571882"/>
                  <a:gd name="connsiteY1" fmla="*/ 1737447 h 1790962"/>
                  <a:gd name="connsiteX2" fmla="*/ 1571882 w 1571882"/>
                  <a:gd name="connsiteY2" fmla="*/ 1775479 h 1790962"/>
                  <a:gd name="connsiteX3" fmla="*/ 1570321 w 1571882"/>
                  <a:gd name="connsiteY3" fmla="*/ 1790962 h 1790962"/>
                  <a:gd name="connsiteX4" fmla="*/ 1414642 w 1571882"/>
                  <a:gd name="connsiteY4" fmla="*/ 1790962 h 1790962"/>
                  <a:gd name="connsiteX5" fmla="*/ 1416203 w 1571882"/>
                  <a:gd name="connsiteY5" fmla="*/ 1775479 h 1790962"/>
                  <a:gd name="connsiteX6" fmla="*/ 1920 w 1571882"/>
                  <a:gd name="connsiteY6" fmla="*/ 1737447 h 1790962"/>
                  <a:gd name="connsiteX7" fmla="*/ 159513 w 1571882"/>
                  <a:gd name="connsiteY7" fmla="*/ 1737447 h 1790962"/>
                  <a:gd name="connsiteX8" fmla="*/ 155679 w 1571882"/>
                  <a:gd name="connsiteY8" fmla="*/ 1775479 h 1790962"/>
                  <a:gd name="connsiteX9" fmla="*/ 157240 w 1571882"/>
                  <a:gd name="connsiteY9" fmla="*/ 1790962 h 1790962"/>
                  <a:gd name="connsiteX10" fmla="*/ 1561 w 1571882"/>
                  <a:gd name="connsiteY10" fmla="*/ 1790962 h 1790962"/>
                  <a:gd name="connsiteX11" fmla="*/ 0 w 1571882"/>
                  <a:gd name="connsiteY11" fmla="*/ 1775479 h 1790962"/>
                  <a:gd name="connsiteX12" fmla="*/ 1543395 w 1571882"/>
                  <a:gd name="connsiteY12" fmla="*/ 1576753 h 1790962"/>
                  <a:gd name="connsiteX13" fmla="*/ 1555914 w 1571882"/>
                  <a:gd name="connsiteY13" fmla="*/ 1617085 h 1790962"/>
                  <a:gd name="connsiteX14" fmla="*/ 1567824 w 1571882"/>
                  <a:gd name="connsiteY14" fmla="*/ 1695121 h 1790962"/>
                  <a:gd name="connsiteX15" fmla="*/ 1568576 w 1571882"/>
                  <a:gd name="connsiteY15" fmla="*/ 1710016 h 1790962"/>
                  <a:gd name="connsiteX16" fmla="*/ 1409604 w 1571882"/>
                  <a:gd name="connsiteY16" fmla="*/ 1710015 h 1790962"/>
                  <a:gd name="connsiteX17" fmla="*/ 1403398 w 1571882"/>
                  <a:gd name="connsiteY17" fmla="*/ 1648459 h 1790962"/>
                  <a:gd name="connsiteX18" fmla="*/ 1391182 w 1571882"/>
                  <a:gd name="connsiteY18" fmla="*/ 1609106 h 1790962"/>
                  <a:gd name="connsiteX19" fmla="*/ 28487 w 1571882"/>
                  <a:gd name="connsiteY19" fmla="*/ 1576752 h 1790962"/>
                  <a:gd name="connsiteX20" fmla="*/ 180700 w 1571882"/>
                  <a:gd name="connsiteY20" fmla="*/ 1609106 h 1790962"/>
                  <a:gd name="connsiteX21" fmla="*/ 168484 w 1571882"/>
                  <a:gd name="connsiteY21" fmla="*/ 1648459 h 1790962"/>
                  <a:gd name="connsiteX22" fmla="*/ 162278 w 1571882"/>
                  <a:gd name="connsiteY22" fmla="*/ 1710015 h 1790962"/>
                  <a:gd name="connsiteX23" fmla="*/ 3306 w 1571882"/>
                  <a:gd name="connsiteY23" fmla="*/ 1710015 h 1790962"/>
                  <a:gd name="connsiteX24" fmla="*/ 4058 w 1571882"/>
                  <a:gd name="connsiteY24" fmla="*/ 1695121 h 1790962"/>
                  <a:gd name="connsiteX25" fmla="*/ 15968 w 1571882"/>
                  <a:gd name="connsiteY25" fmla="*/ 1617085 h 1790962"/>
                  <a:gd name="connsiteX26" fmla="*/ 65859 w 1571882"/>
                  <a:gd name="connsiteY26" fmla="*/ 1462010 h 1790962"/>
                  <a:gd name="connsiteX27" fmla="*/ 211790 w 1571882"/>
                  <a:gd name="connsiteY27" fmla="*/ 1518027 h 1790962"/>
                  <a:gd name="connsiteX28" fmla="*/ 205208 w 1571882"/>
                  <a:gd name="connsiteY28" fmla="*/ 1530153 h 1790962"/>
                  <a:gd name="connsiteX29" fmla="*/ 188866 w 1571882"/>
                  <a:gd name="connsiteY29" fmla="*/ 1582797 h 1790962"/>
                  <a:gd name="connsiteX30" fmla="*/ 36654 w 1571882"/>
                  <a:gd name="connsiteY30" fmla="*/ 1550443 h 1790962"/>
                  <a:gd name="connsiteX31" fmla="*/ 61763 w 1571882"/>
                  <a:gd name="connsiteY31" fmla="*/ 1469555 h 1790962"/>
                  <a:gd name="connsiteX32" fmla="*/ 1486847 w 1571882"/>
                  <a:gd name="connsiteY32" fmla="*/ 1426681 h 1790962"/>
                  <a:gd name="connsiteX33" fmla="*/ 1510119 w 1571882"/>
                  <a:gd name="connsiteY33" fmla="*/ 1469555 h 1790962"/>
                  <a:gd name="connsiteX34" fmla="*/ 1535228 w 1571882"/>
                  <a:gd name="connsiteY34" fmla="*/ 1550443 h 1790962"/>
                  <a:gd name="connsiteX35" fmla="*/ 1383016 w 1571882"/>
                  <a:gd name="connsiteY35" fmla="*/ 1582797 h 1790962"/>
                  <a:gd name="connsiteX36" fmla="*/ 1366674 w 1571882"/>
                  <a:gd name="connsiteY36" fmla="*/ 1530153 h 1790962"/>
                  <a:gd name="connsiteX37" fmla="*/ 1344831 w 1571882"/>
                  <a:gd name="connsiteY37" fmla="*/ 1489911 h 1790962"/>
                  <a:gd name="connsiteX38" fmla="*/ 144538 w 1571882"/>
                  <a:gd name="connsiteY38" fmla="*/ 1323555 h 1790962"/>
                  <a:gd name="connsiteX39" fmla="*/ 275353 w 1571882"/>
                  <a:gd name="connsiteY39" fmla="*/ 1408507 h 1790962"/>
                  <a:gd name="connsiteX40" fmla="*/ 263318 w 1571882"/>
                  <a:gd name="connsiteY40" fmla="*/ 1423094 h 1790962"/>
                  <a:gd name="connsiteX41" fmla="*/ 224989 w 1571882"/>
                  <a:gd name="connsiteY41" fmla="*/ 1493710 h 1790962"/>
                  <a:gd name="connsiteX42" fmla="*/ 79058 w 1571882"/>
                  <a:gd name="connsiteY42" fmla="*/ 1437692 h 1790962"/>
                  <a:gd name="connsiteX43" fmla="*/ 134226 w 1571882"/>
                  <a:gd name="connsiteY43" fmla="*/ 1336052 h 1790962"/>
                  <a:gd name="connsiteX44" fmla="*/ 1427344 w 1571882"/>
                  <a:gd name="connsiteY44" fmla="*/ 1323554 h 1790962"/>
                  <a:gd name="connsiteX45" fmla="*/ 1437656 w 1571882"/>
                  <a:gd name="connsiteY45" fmla="*/ 1336052 h 1790962"/>
                  <a:gd name="connsiteX46" fmla="*/ 1473721 w 1571882"/>
                  <a:gd name="connsiteY46" fmla="*/ 1402498 h 1790962"/>
                  <a:gd name="connsiteX47" fmla="*/ 1331705 w 1571882"/>
                  <a:gd name="connsiteY47" fmla="*/ 1465728 h 1790962"/>
                  <a:gd name="connsiteX48" fmla="*/ 1308564 w 1571882"/>
                  <a:gd name="connsiteY48" fmla="*/ 1423094 h 1790962"/>
                  <a:gd name="connsiteX49" fmla="*/ 1296529 w 1571882"/>
                  <a:gd name="connsiteY49" fmla="*/ 1408507 h 1790962"/>
                  <a:gd name="connsiteX50" fmla="*/ 1323960 w 1571882"/>
                  <a:gd name="connsiteY50" fmla="*/ 1205110 h 1790962"/>
                  <a:gd name="connsiteX51" fmla="*/ 1341685 w 1571882"/>
                  <a:gd name="connsiteY51" fmla="*/ 1219735 h 1790962"/>
                  <a:gd name="connsiteX52" fmla="*/ 1409772 w 1571882"/>
                  <a:gd name="connsiteY52" fmla="*/ 1302257 h 1790962"/>
                  <a:gd name="connsiteX53" fmla="*/ 1278957 w 1571882"/>
                  <a:gd name="connsiteY53" fmla="*/ 1387210 h 1790962"/>
                  <a:gd name="connsiteX54" fmla="*/ 1231604 w 1571882"/>
                  <a:gd name="connsiteY54" fmla="*/ 1329817 h 1790962"/>
                  <a:gd name="connsiteX55" fmla="*/ 1213878 w 1571882"/>
                  <a:gd name="connsiteY55" fmla="*/ 1315192 h 1790962"/>
                  <a:gd name="connsiteX56" fmla="*/ 247923 w 1571882"/>
                  <a:gd name="connsiteY56" fmla="*/ 1205110 h 1790962"/>
                  <a:gd name="connsiteX57" fmla="*/ 358004 w 1571882"/>
                  <a:gd name="connsiteY57" fmla="*/ 1315191 h 1790962"/>
                  <a:gd name="connsiteX58" fmla="*/ 340279 w 1571882"/>
                  <a:gd name="connsiteY58" fmla="*/ 1329817 h 1790962"/>
                  <a:gd name="connsiteX59" fmla="*/ 292925 w 1571882"/>
                  <a:gd name="connsiteY59" fmla="*/ 1387210 h 1790962"/>
                  <a:gd name="connsiteX60" fmla="*/ 162110 w 1571882"/>
                  <a:gd name="connsiteY60" fmla="*/ 1302257 h 1790962"/>
                  <a:gd name="connsiteX61" fmla="*/ 230197 w 1571882"/>
                  <a:gd name="connsiteY61" fmla="*/ 1219735 h 1790962"/>
                  <a:gd name="connsiteX62" fmla="*/ 1200637 w 1571882"/>
                  <a:gd name="connsiteY62" fmla="*/ 1110341 h 1790962"/>
                  <a:gd name="connsiteX63" fmla="*/ 1225368 w 1571882"/>
                  <a:gd name="connsiteY63" fmla="*/ 1123764 h 1790962"/>
                  <a:gd name="connsiteX64" fmla="*/ 1302703 w 1571882"/>
                  <a:gd name="connsiteY64" fmla="*/ 1187572 h 1790962"/>
                  <a:gd name="connsiteX65" fmla="*/ 1192622 w 1571882"/>
                  <a:gd name="connsiteY65" fmla="*/ 1297654 h 1790962"/>
                  <a:gd name="connsiteX66" fmla="*/ 1138326 w 1571882"/>
                  <a:gd name="connsiteY66" fmla="*/ 1252856 h 1790962"/>
                  <a:gd name="connsiteX67" fmla="*/ 1115968 w 1571882"/>
                  <a:gd name="connsiteY67" fmla="*/ 1240720 h 1790962"/>
                  <a:gd name="connsiteX68" fmla="*/ 371245 w 1571882"/>
                  <a:gd name="connsiteY68" fmla="*/ 1110341 h 1790962"/>
                  <a:gd name="connsiteX69" fmla="*/ 455914 w 1571882"/>
                  <a:gd name="connsiteY69" fmla="*/ 1240720 h 1790962"/>
                  <a:gd name="connsiteX70" fmla="*/ 433556 w 1571882"/>
                  <a:gd name="connsiteY70" fmla="*/ 1252856 h 1790962"/>
                  <a:gd name="connsiteX71" fmla="*/ 379261 w 1571882"/>
                  <a:gd name="connsiteY71" fmla="*/ 1297653 h 1790962"/>
                  <a:gd name="connsiteX72" fmla="*/ 269179 w 1571882"/>
                  <a:gd name="connsiteY72" fmla="*/ 1187572 h 1790962"/>
                  <a:gd name="connsiteX73" fmla="*/ 346514 w 1571882"/>
                  <a:gd name="connsiteY73" fmla="*/ 1123764 h 1790962"/>
                  <a:gd name="connsiteX74" fmla="*/ 473191 w 1571882"/>
                  <a:gd name="connsiteY74" fmla="*/ 1055006 h 1790962"/>
                  <a:gd name="connsiteX75" fmla="*/ 536421 w 1571882"/>
                  <a:gd name="connsiteY75" fmla="*/ 1197022 h 1790962"/>
                  <a:gd name="connsiteX76" fmla="*/ 480099 w 1571882"/>
                  <a:gd name="connsiteY76" fmla="*/ 1227593 h 1790962"/>
                  <a:gd name="connsiteX77" fmla="*/ 395429 w 1571882"/>
                  <a:gd name="connsiteY77" fmla="*/ 1097214 h 1790962"/>
                  <a:gd name="connsiteX78" fmla="*/ 691699 w 1571882"/>
                  <a:gd name="connsiteY78" fmla="*/ 930018 h 1790962"/>
                  <a:gd name="connsiteX79" fmla="*/ 724947 w 1571882"/>
                  <a:gd name="connsiteY79" fmla="*/ 940339 h 1790962"/>
                  <a:gd name="connsiteX80" fmla="*/ 713714 w 1571882"/>
                  <a:gd name="connsiteY80" fmla="*/ 993185 h 1790962"/>
                  <a:gd name="connsiteX81" fmla="*/ 742064 w 1571882"/>
                  <a:gd name="connsiteY81" fmla="*/ 991754 h 1790962"/>
                  <a:gd name="connsiteX82" fmla="*/ 751721 w 1571882"/>
                  <a:gd name="connsiteY82" fmla="*/ 946320 h 1790962"/>
                  <a:gd name="connsiteX83" fmla="*/ 807051 w 1571882"/>
                  <a:gd name="connsiteY83" fmla="*/ 951897 h 1790962"/>
                  <a:gd name="connsiteX84" fmla="*/ 807051 w 1571882"/>
                  <a:gd name="connsiteY84" fmla="*/ 990604 h 1790962"/>
                  <a:gd name="connsiteX85" fmla="*/ 834483 w 1571882"/>
                  <a:gd name="connsiteY85" fmla="*/ 991989 h 1790962"/>
                  <a:gd name="connsiteX86" fmla="*/ 834483 w 1571882"/>
                  <a:gd name="connsiteY86" fmla="*/ 951897 h 1790962"/>
                  <a:gd name="connsiteX87" fmla="*/ 889813 w 1571882"/>
                  <a:gd name="connsiteY87" fmla="*/ 946320 h 1790962"/>
                  <a:gd name="connsiteX88" fmla="*/ 900987 w 1571882"/>
                  <a:gd name="connsiteY88" fmla="*/ 998890 h 1790962"/>
                  <a:gd name="connsiteX89" fmla="*/ 925202 w 1571882"/>
                  <a:gd name="connsiteY89" fmla="*/ 1002586 h 1790962"/>
                  <a:gd name="connsiteX90" fmla="*/ 913488 w 1571882"/>
                  <a:gd name="connsiteY90" fmla="*/ 1057699 h 1790962"/>
                  <a:gd name="connsiteX91" fmla="*/ 922927 w 1571882"/>
                  <a:gd name="connsiteY91" fmla="*/ 1102108 h 1790962"/>
                  <a:gd name="connsiteX92" fmla="*/ 903635 w 1571882"/>
                  <a:gd name="connsiteY92" fmla="*/ 1104053 h 1790962"/>
                  <a:gd name="connsiteX93" fmla="*/ 892600 w 1571882"/>
                  <a:gd name="connsiteY93" fmla="*/ 1155969 h 1790962"/>
                  <a:gd name="connsiteX94" fmla="*/ 799657 w 1571882"/>
                  <a:gd name="connsiteY94" fmla="*/ 1146600 h 1790962"/>
                  <a:gd name="connsiteX95" fmla="*/ 799657 w 1571882"/>
                  <a:gd name="connsiteY95" fmla="*/ 1110279 h 1790962"/>
                  <a:gd name="connsiteX96" fmla="*/ 772225 w 1571882"/>
                  <a:gd name="connsiteY96" fmla="*/ 1107513 h 1790962"/>
                  <a:gd name="connsiteX97" fmla="*/ 772225 w 1571882"/>
                  <a:gd name="connsiteY97" fmla="*/ 1146600 h 1790962"/>
                  <a:gd name="connsiteX98" fmla="*/ 679282 w 1571882"/>
                  <a:gd name="connsiteY98" fmla="*/ 1155969 h 1790962"/>
                  <a:gd name="connsiteX99" fmla="*/ 664728 w 1571882"/>
                  <a:gd name="connsiteY99" fmla="*/ 1087495 h 1790962"/>
                  <a:gd name="connsiteX100" fmla="*/ 634814 w 1571882"/>
                  <a:gd name="connsiteY100" fmla="*/ 1078209 h 1790962"/>
                  <a:gd name="connsiteX101" fmla="*/ 652797 w 1571882"/>
                  <a:gd name="connsiteY101" fmla="*/ 1031363 h 1790962"/>
                  <a:gd name="connsiteX102" fmla="*/ 646680 w 1571882"/>
                  <a:gd name="connsiteY102" fmla="*/ 1002586 h 1790962"/>
                  <a:gd name="connsiteX103" fmla="*/ 664911 w 1571882"/>
                  <a:gd name="connsiteY103" fmla="*/ 999804 h 1790962"/>
                  <a:gd name="connsiteX104" fmla="*/ 969743 w 1571882"/>
                  <a:gd name="connsiteY104" fmla="*/ 923838 h 1790962"/>
                  <a:gd name="connsiteX105" fmla="*/ 1016009 w 1571882"/>
                  <a:gd name="connsiteY105" fmla="*/ 1027754 h 1790962"/>
                  <a:gd name="connsiteX106" fmla="*/ 1036024 w 1571882"/>
                  <a:gd name="connsiteY106" fmla="*/ 1033967 h 1790962"/>
                  <a:gd name="connsiteX107" fmla="*/ 1028038 w 1571882"/>
                  <a:gd name="connsiteY107" fmla="*/ 1054772 h 1790962"/>
                  <a:gd name="connsiteX108" fmla="*/ 1034617 w 1571882"/>
                  <a:gd name="connsiteY108" fmla="*/ 1069549 h 1790962"/>
                  <a:gd name="connsiteX109" fmla="*/ 1020708 w 1571882"/>
                  <a:gd name="connsiteY109" fmla="*/ 1073867 h 1790962"/>
                  <a:gd name="connsiteX110" fmla="*/ 980372 w 1571882"/>
                  <a:gd name="connsiteY110" fmla="*/ 1178947 h 1790962"/>
                  <a:gd name="connsiteX111" fmla="*/ 919760 w 1571882"/>
                  <a:gd name="connsiteY111" fmla="*/ 1160132 h 1790962"/>
                  <a:gd name="connsiteX112" fmla="*/ 941533 w 1571882"/>
                  <a:gd name="connsiteY112" fmla="*/ 1057701 h 1790962"/>
                  <a:gd name="connsiteX113" fmla="*/ 916587 w 1571882"/>
                  <a:gd name="connsiteY113" fmla="*/ 940339 h 1790962"/>
                  <a:gd name="connsiteX114" fmla="*/ 1025009 w 1571882"/>
                  <a:gd name="connsiteY114" fmla="*/ 895201 h 1790962"/>
                  <a:gd name="connsiteX115" fmla="*/ 1111553 w 1571882"/>
                  <a:gd name="connsiteY115" fmla="*/ 1028468 h 1790962"/>
                  <a:gd name="connsiteX116" fmla="*/ 1077628 w 1571882"/>
                  <a:gd name="connsiteY116" fmla="*/ 1046882 h 1790962"/>
                  <a:gd name="connsiteX117" fmla="*/ 1091865 w 1571882"/>
                  <a:gd name="connsiteY117" fmla="*/ 1051301 h 1790962"/>
                  <a:gd name="connsiteX118" fmla="*/ 1176452 w 1571882"/>
                  <a:gd name="connsiteY118" fmla="*/ 1097214 h 1790962"/>
                  <a:gd name="connsiteX119" fmla="*/ 1091783 w 1571882"/>
                  <a:gd name="connsiteY119" fmla="*/ 1227593 h 1790962"/>
                  <a:gd name="connsiteX120" fmla="*/ 1031267 w 1571882"/>
                  <a:gd name="connsiteY120" fmla="*/ 1194746 h 1790962"/>
                  <a:gd name="connsiteX121" fmla="*/ 1006628 w 1571882"/>
                  <a:gd name="connsiteY121" fmla="*/ 1187098 h 1790962"/>
                  <a:gd name="connsiteX122" fmla="*/ 1057720 w 1571882"/>
                  <a:gd name="connsiteY122" fmla="*/ 1053996 h 1790962"/>
                  <a:gd name="connsiteX123" fmla="*/ 994414 w 1571882"/>
                  <a:gd name="connsiteY123" fmla="*/ 911807 h 1790962"/>
                  <a:gd name="connsiteX124" fmla="*/ 616526 w 1571882"/>
                  <a:gd name="connsiteY124" fmla="*/ 895201 h 1790962"/>
                  <a:gd name="connsiteX125" fmla="*/ 665481 w 1571882"/>
                  <a:gd name="connsiteY125" fmla="*/ 921773 h 1790962"/>
                  <a:gd name="connsiteX126" fmla="*/ 624274 w 1571882"/>
                  <a:gd name="connsiteY126" fmla="*/ 1029120 h 1790962"/>
                  <a:gd name="connsiteX127" fmla="*/ 652122 w 1571882"/>
                  <a:gd name="connsiteY127" fmla="*/ 1160132 h 1790962"/>
                  <a:gd name="connsiteX128" fmla="*/ 562422 w 1571882"/>
                  <a:gd name="connsiteY128" fmla="*/ 1187977 h 1790962"/>
                  <a:gd name="connsiteX129" fmla="*/ 498953 w 1571882"/>
                  <a:gd name="connsiteY129" fmla="*/ 1045423 h 1790962"/>
                  <a:gd name="connsiteX130" fmla="*/ 538564 w 1571882"/>
                  <a:gd name="connsiteY130" fmla="*/ 1033127 h 1790962"/>
                  <a:gd name="connsiteX131" fmla="*/ 529981 w 1571882"/>
                  <a:gd name="connsiteY131" fmla="*/ 1028468 h 1790962"/>
                  <a:gd name="connsiteX132" fmla="*/ 1091403 w 1571882"/>
                  <a:gd name="connsiteY132" fmla="*/ 845545 h 1790962"/>
                  <a:gd name="connsiteX133" fmla="*/ 1203923 w 1571882"/>
                  <a:gd name="connsiteY133" fmla="*/ 958066 h 1790962"/>
                  <a:gd name="connsiteX134" fmla="*/ 1135307 w 1571882"/>
                  <a:gd name="connsiteY134" fmla="*/ 1014679 h 1790962"/>
                  <a:gd name="connsiteX135" fmla="*/ 1048473 w 1571882"/>
                  <a:gd name="connsiteY135" fmla="*/ 880966 h 1790962"/>
                  <a:gd name="connsiteX136" fmla="*/ 550131 w 1571882"/>
                  <a:gd name="connsiteY136" fmla="*/ 845545 h 1790962"/>
                  <a:gd name="connsiteX137" fmla="*/ 593061 w 1571882"/>
                  <a:gd name="connsiteY137" fmla="*/ 880966 h 1790962"/>
                  <a:gd name="connsiteX138" fmla="*/ 506227 w 1571882"/>
                  <a:gd name="connsiteY138" fmla="*/ 1014679 h 1790962"/>
                  <a:gd name="connsiteX139" fmla="*/ 437611 w 1571882"/>
                  <a:gd name="connsiteY139" fmla="*/ 958065 h 1790962"/>
                  <a:gd name="connsiteX140" fmla="*/ 1146220 w 1571882"/>
                  <a:gd name="connsiteY140" fmla="*/ 783219 h 1790962"/>
                  <a:gd name="connsiteX141" fmla="*/ 1279933 w 1571882"/>
                  <a:gd name="connsiteY141" fmla="*/ 870053 h 1790962"/>
                  <a:gd name="connsiteX142" fmla="*/ 1223320 w 1571882"/>
                  <a:gd name="connsiteY142" fmla="*/ 938668 h 1790962"/>
                  <a:gd name="connsiteX143" fmla="*/ 1110800 w 1571882"/>
                  <a:gd name="connsiteY143" fmla="*/ 826148 h 1790962"/>
                  <a:gd name="connsiteX144" fmla="*/ 495314 w 1571882"/>
                  <a:gd name="connsiteY144" fmla="*/ 783219 h 1790962"/>
                  <a:gd name="connsiteX145" fmla="*/ 530733 w 1571882"/>
                  <a:gd name="connsiteY145" fmla="*/ 826148 h 1790962"/>
                  <a:gd name="connsiteX146" fmla="*/ 418213 w 1571882"/>
                  <a:gd name="connsiteY146" fmla="*/ 938668 h 1790962"/>
                  <a:gd name="connsiteX147" fmla="*/ 361601 w 1571882"/>
                  <a:gd name="connsiteY147" fmla="*/ 870053 h 1790962"/>
                  <a:gd name="connsiteX148" fmla="*/ 464472 w 1571882"/>
                  <a:gd name="connsiteY148" fmla="*/ 729159 h 1790962"/>
                  <a:gd name="connsiteX149" fmla="*/ 481079 w 1571882"/>
                  <a:gd name="connsiteY149" fmla="*/ 759755 h 1790962"/>
                  <a:gd name="connsiteX150" fmla="*/ 347812 w 1571882"/>
                  <a:gd name="connsiteY150" fmla="*/ 846300 h 1790962"/>
                  <a:gd name="connsiteX151" fmla="*/ 319310 w 1571882"/>
                  <a:gd name="connsiteY151" fmla="*/ 793789 h 1790962"/>
                  <a:gd name="connsiteX152" fmla="*/ 1187028 w 1571882"/>
                  <a:gd name="connsiteY152" fmla="*/ 710799 h 1790962"/>
                  <a:gd name="connsiteX153" fmla="*/ 1335314 w 1571882"/>
                  <a:gd name="connsiteY153" fmla="*/ 767720 h 1790962"/>
                  <a:gd name="connsiteX154" fmla="*/ 1333899 w 1571882"/>
                  <a:gd name="connsiteY154" fmla="*/ 772281 h 1790962"/>
                  <a:gd name="connsiteX155" fmla="*/ 1293722 w 1571882"/>
                  <a:gd name="connsiteY155" fmla="*/ 846300 h 1790962"/>
                  <a:gd name="connsiteX156" fmla="*/ 1160455 w 1571882"/>
                  <a:gd name="connsiteY156" fmla="*/ 759755 h 1790962"/>
                  <a:gd name="connsiteX157" fmla="*/ 1205594 w 1571882"/>
                  <a:gd name="connsiteY157" fmla="*/ 651333 h 1790962"/>
                  <a:gd name="connsiteX158" fmla="*/ 1361177 w 1571882"/>
                  <a:gd name="connsiteY158" fmla="*/ 684403 h 1790962"/>
                  <a:gd name="connsiteX159" fmla="*/ 1343464 w 1571882"/>
                  <a:gd name="connsiteY159" fmla="*/ 741464 h 1790962"/>
                  <a:gd name="connsiteX160" fmla="*/ 1195273 w 1571882"/>
                  <a:gd name="connsiteY160" fmla="*/ 684579 h 1790962"/>
                  <a:gd name="connsiteX161" fmla="*/ 435940 w 1571882"/>
                  <a:gd name="connsiteY161" fmla="*/ 651333 h 1790962"/>
                  <a:gd name="connsiteX162" fmla="*/ 452441 w 1571882"/>
                  <a:gd name="connsiteY162" fmla="*/ 704488 h 1790962"/>
                  <a:gd name="connsiteX163" fmla="*/ 306730 w 1571882"/>
                  <a:gd name="connsiteY163" fmla="*/ 769362 h 1790962"/>
                  <a:gd name="connsiteX164" fmla="*/ 280357 w 1571882"/>
                  <a:gd name="connsiteY164" fmla="*/ 684403 h 1790962"/>
                  <a:gd name="connsiteX165" fmla="*/ 1217152 w 1571882"/>
                  <a:gd name="connsiteY165" fmla="*/ 569228 h 1790962"/>
                  <a:gd name="connsiteX166" fmla="*/ 1376279 w 1571882"/>
                  <a:gd name="connsiteY166" fmla="*/ 569228 h 1790962"/>
                  <a:gd name="connsiteX167" fmla="*/ 1367363 w 1571882"/>
                  <a:gd name="connsiteY167" fmla="*/ 657674 h 1790962"/>
                  <a:gd name="connsiteX168" fmla="*/ 1211574 w 1571882"/>
                  <a:gd name="connsiteY168" fmla="*/ 624559 h 1790962"/>
                  <a:gd name="connsiteX169" fmla="*/ 265255 w 1571882"/>
                  <a:gd name="connsiteY169" fmla="*/ 569228 h 1790962"/>
                  <a:gd name="connsiteX170" fmla="*/ 424382 w 1571882"/>
                  <a:gd name="connsiteY170" fmla="*/ 569228 h 1790962"/>
                  <a:gd name="connsiteX171" fmla="*/ 429960 w 1571882"/>
                  <a:gd name="connsiteY171" fmla="*/ 624559 h 1790962"/>
                  <a:gd name="connsiteX172" fmla="*/ 274171 w 1571882"/>
                  <a:gd name="connsiteY172" fmla="*/ 657673 h 1790962"/>
                  <a:gd name="connsiteX173" fmla="*/ 1367364 w 1571882"/>
                  <a:gd name="connsiteY173" fmla="*/ 453353 h 1790962"/>
                  <a:gd name="connsiteX174" fmla="*/ 1376279 w 1571882"/>
                  <a:gd name="connsiteY174" fmla="*/ 541796 h 1790962"/>
                  <a:gd name="connsiteX175" fmla="*/ 1217152 w 1571882"/>
                  <a:gd name="connsiteY175" fmla="*/ 541796 h 1790962"/>
                  <a:gd name="connsiteX176" fmla="*/ 1211575 w 1571882"/>
                  <a:gd name="connsiteY176" fmla="*/ 486466 h 1790962"/>
                  <a:gd name="connsiteX177" fmla="*/ 274171 w 1571882"/>
                  <a:gd name="connsiteY177" fmla="*/ 453352 h 1790962"/>
                  <a:gd name="connsiteX178" fmla="*/ 429959 w 1571882"/>
                  <a:gd name="connsiteY178" fmla="*/ 486466 h 1790962"/>
                  <a:gd name="connsiteX179" fmla="*/ 424382 w 1571882"/>
                  <a:gd name="connsiteY179" fmla="*/ 541796 h 1790962"/>
                  <a:gd name="connsiteX180" fmla="*/ 265255 w 1571882"/>
                  <a:gd name="connsiteY180" fmla="*/ 541796 h 1790962"/>
                  <a:gd name="connsiteX181" fmla="*/ 298070 w 1571882"/>
                  <a:gd name="connsiteY181" fmla="*/ 369559 h 1790962"/>
                  <a:gd name="connsiteX182" fmla="*/ 446261 w 1571882"/>
                  <a:gd name="connsiteY182" fmla="*/ 426444 h 1790962"/>
                  <a:gd name="connsiteX183" fmla="*/ 435940 w 1571882"/>
                  <a:gd name="connsiteY183" fmla="*/ 459693 h 1790962"/>
                  <a:gd name="connsiteX184" fmla="*/ 280356 w 1571882"/>
                  <a:gd name="connsiteY184" fmla="*/ 426623 h 1790962"/>
                  <a:gd name="connsiteX185" fmla="*/ 1334805 w 1571882"/>
                  <a:gd name="connsiteY185" fmla="*/ 341662 h 1790962"/>
                  <a:gd name="connsiteX186" fmla="*/ 1361178 w 1571882"/>
                  <a:gd name="connsiteY186" fmla="*/ 426622 h 1790962"/>
                  <a:gd name="connsiteX187" fmla="*/ 1205594 w 1571882"/>
                  <a:gd name="connsiteY187" fmla="*/ 459693 h 1790962"/>
                  <a:gd name="connsiteX188" fmla="*/ 1189094 w 1571882"/>
                  <a:gd name="connsiteY188" fmla="*/ 406537 h 1790962"/>
                  <a:gd name="connsiteX189" fmla="*/ 1293724 w 1571882"/>
                  <a:gd name="connsiteY189" fmla="*/ 264726 h 1790962"/>
                  <a:gd name="connsiteX190" fmla="*/ 1322224 w 1571882"/>
                  <a:gd name="connsiteY190" fmla="*/ 317235 h 1790962"/>
                  <a:gd name="connsiteX191" fmla="*/ 1177063 w 1571882"/>
                  <a:gd name="connsiteY191" fmla="*/ 381866 h 1790962"/>
                  <a:gd name="connsiteX192" fmla="*/ 1160457 w 1571882"/>
                  <a:gd name="connsiteY192" fmla="*/ 351271 h 1790962"/>
                  <a:gd name="connsiteX193" fmla="*/ 347811 w 1571882"/>
                  <a:gd name="connsiteY193" fmla="*/ 264726 h 1790962"/>
                  <a:gd name="connsiteX194" fmla="*/ 481078 w 1571882"/>
                  <a:gd name="connsiteY194" fmla="*/ 351271 h 1790962"/>
                  <a:gd name="connsiteX195" fmla="*/ 454506 w 1571882"/>
                  <a:gd name="connsiteY195" fmla="*/ 400226 h 1790962"/>
                  <a:gd name="connsiteX196" fmla="*/ 306220 w 1571882"/>
                  <a:gd name="connsiteY196" fmla="*/ 343304 h 1790962"/>
                  <a:gd name="connsiteX197" fmla="*/ 307636 w 1571882"/>
                  <a:gd name="connsiteY197" fmla="*/ 338743 h 1790962"/>
                  <a:gd name="connsiteX198" fmla="*/ 1223321 w 1571882"/>
                  <a:gd name="connsiteY198" fmla="*/ 172356 h 1790962"/>
                  <a:gd name="connsiteX199" fmla="*/ 1279934 w 1571882"/>
                  <a:gd name="connsiteY199" fmla="*/ 240972 h 1790962"/>
                  <a:gd name="connsiteX200" fmla="*/ 1146221 w 1571882"/>
                  <a:gd name="connsiteY200" fmla="*/ 327806 h 1790962"/>
                  <a:gd name="connsiteX201" fmla="*/ 1110801 w 1571882"/>
                  <a:gd name="connsiteY201" fmla="*/ 284876 h 1790962"/>
                  <a:gd name="connsiteX202" fmla="*/ 418214 w 1571882"/>
                  <a:gd name="connsiteY202" fmla="*/ 172356 h 1790962"/>
                  <a:gd name="connsiteX203" fmla="*/ 530734 w 1571882"/>
                  <a:gd name="connsiteY203" fmla="*/ 284876 h 1790962"/>
                  <a:gd name="connsiteX204" fmla="*/ 495313 w 1571882"/>
                  <a:gd name="connsiteY204" fmla="*/ 327806 h 1790962"/>
                  <a:gd name="connsiteX205" fmla="*/ 361600 w 1571882"/>
                  <a:gd name="connsiteY205" fmla="*/ 240972 h 1790962"/>
                  <a:gd name="connsiteX206" fmla="*/ 1135308 w 1571882"/>
                  <a:gd name="connsiteY206" fmla="*/ 96346 h 1790962"/>
                  <a:gd name="connsiteX207" fmla="*/ 1203923 w 1571882"/>
                  <a:gd name="connsiteY207" fmla="*/ 152959 h 1790962"/>
                  <a:gd name="connsiteX208" fmla="*/ 1091403 w 1571882"/>
                  <a:gd name="connsiteY208" fmla="*/ 265479 h 1790962"/>
                  <a:gd name="connsiteX209" fmla="*/ 1048474 w 1571882"/>
                  <a:gd name="connsiteY209" fmla="*/ 230059 h 1790962"/>
                  <a:gd name="connsiteX210" fmla="*/ 506226 w 1571882"/>
                  <a:gd name="connsiteY210" fmla="*/ 96346 h 1790962"/>
                  <a:gd name="connsiteX211" fmla="*/ 593060 w 1571882"/>
                  <a:gd name="connsiteY211" fmla="*/ 230059 h 1790962"/>
                  <a:gd name="connsiteX212" fmla="*/ 550131 w 1571882"/>
                  <a:gd name="connsiteY212" fmla="*/ 265479 h 1790962"/>
                  <a:gd name="connsiteX213" fmla="*/ 437611 w 1571882"/>
                  <a:gd name="connsiteY213" fmla="*/ 152959 h 1790962"/>
                  <a:gd name="connsiteX214" fmla="*/ 582490 w 1571882"/>
                  <a:gd name="connsiteY214" fmla="*/ 54055 h 1790962"/>
                  <a:gd name="connsiteX215" fmla="*/ 647120 w 1571882"/>
                  <a:gd name="connsiteY215" fmla="*/ 199217 h 1790962"/>
                  <a:gd name="connsiteX216" fmla="*/ 616524 w 1571882"/>
                  <a:gd name="connsiteY216" fmla="*/ 215824 h 1790962"/>
                  <a:gd name="connsiteX217" fmla="*/ 529980 w 1571882"/>
                  <a:gd name="connsiteY217" fmla="*/ 82557 h 1790962"/>
                  <a:gd name="connsiteX218" fmla="*/ 1032976 w 1571882"/>
                  <a:gd name="connsiteY218" fmla="*/ 40965 h 1790962"/>
                  <a:gd name="connsiteX219" fmla="*/ 1037536 w 1571882"/>
                  <a:gd name="connsiteY219" fmla="*/ 42381 h 1790962"/>
                  <a:gd name="connsiteX220" fmla="*/ 1111554 w 1571882"/>
                  <a:gd name="connsiteY220" fmla="*/ 82556 h 1790962"/>
                  <a:gd name="connsiteX221" fmla="*/ 1025010 w 1571882"/>
                  <a:gd name="connsiteY221" fmla="*/ 215823 h 1790962"/>
                  <a:gd name="connsiteX222" fmla="*/ 976054 w 1571882"/>
                  <a:gd name="connsiteY222" fmla="*/ 189251 h 1790962"/>
                  <a:gd name="connsiteX223" fmla="*/ 949657 w 1571882"/>
                  <a:gd name="connsiteY223" fmla="*/ 15102 h 1790962"/>
                  <a:gd name="connsiteX224" fmla="*/ 1006720 w 1571882"/>
                  <a:gd name="connsiteY224" fmla="*/ 32815 h 1790962"/>
                  <a:gd name="connsiteX225" fmla="*/ 949835 w 1571882"/>
                  <a:gd name="connsiteY225" fmla="*/ 181006 h 1790962"/>
                  <a:gd name="connsiteX226" fmla="*/ 916587 w 1571882"/>
                  <a:gd name="connsiteY226" fmla="*/ 170685 h 1790962"/>
                  <a:gd name="connsiteX227" fmla="*/ 691877 w 1571882"/>
                  <a:gd name="connsiteY227" fmla="*/ 15102 h 1790962"/>
                  <a:gd name="connsiteX228" fmla="*/ 724947 w 1571882"/>
                  <a:gd name="connsiteY228" fmla="*/ 170685 h 1790962"/>
                  <a:gd name="connsiteX229" fmla="*/ 671792 w 1571882"/>
                  <a:gd name="connsiteY229" fmla="*/ 187186 h 1790962"/>
                  <a:gd name="connsiteX230" fmla="*/ 606917 w 1571882"/>
                  <a:gd name="connsiteY230" fmla="*/ 41475 h 1790962"/>
                  <a:gd name="connsiteX231" fmla="*/ 834483 w 1571882"/>
                  <a:gd name="connsiteY231" fmla="*/ 0 h 1790962"/>
                  <a:gd name="connsiteX232" fmla="*/ 922927 w 1571882"/>
                  <a:gd name="connsiteY232" fmla="*/ 8916 h 1790962"/>
                  <a:gd name="connsiteX233" fmla="*/ 889813 w 1571882"/>
                  <a:gd name="connsiteY233" fmla="*/ 164705 h 1790962"/>
                  <a:gd name="connsiteX234" fmla="*/ 834483 w 1571882"/>
                  <a:gd name="connsiteY234" fmla="*/ 159127 h 1790962"/>
                  <a:gd name="connsiteX235" fmla="*/ 807051 w 1571882"/>
                  <a:gd name="connsiteY235" fmla="*/ 0 h 1790962"/>
                  <a:gd name="connsiteX236" fmla="*/ 807051 w 1571882"/>
                  <a:gd name="connsiteY236" fmla="*/ 159127 h 1790962"/>
                  <a:gd name="connsiteX237" fmla="*/ 751721 w 1571882"/>
                  <a:gd name="connsiteY237" fmla="*/ 164705 h 1790962"/>
                  <a:gd name="connsiteX238" fmla="*/ 718607 w 1571882"/>
                  <a:gd name="connsiteY238" fmla="*/ 8916 h 179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571882" h="1790962">
                    <a:moveTo>
                      <a:pt x="1412369" y="1737447"/>
                    </a:moveTo>
                    <a:lnTo>
                      <a:pt x="1569962" y="1737447"/>
                    </a:lnTo>
                    <a:lnTo>
                      <a:pt x="1571882" y="1775479"/>
                    </a:lnTo>
                    <a:lnTo>
                      <a:pt x="1570321" y="1790962"/>
                    </a:lnTo>
                    <a:lnTo>
                      <a:pt x="1414642" y="1790962"/>
                    </a:lnTo>
                    <a:lnTo>
                      <a:pt x="1416203" y="1775479"/>
                    </a:lnTo>
                    <a:close/>
                    <a:moveTo>
                      <a:pt x="1920" y="1737447"/>
                    </a:moveTo>
                    <a:lnTo>
                      <a:pt x="159513" y="1737447"/>
                    </a:lnTo>
                    <a:lnTo>
                      <a:pt x="155679" y="1775479"/>
                    </a:lnTo>
                    <a:lnTo>
                      <a:pt x="157240" y="1790962"/>
                    </a:lnTo>
                    <a:lnTo>
                      <a:pt x="1561" y="1790962"/>
                    </a:lnTo>
                    <a:lnTo>
                      <a:pt x="0" y="1775479"/>
                    </a:lnTo>
                    <a:close/>
                    <a:moveTo>
                      <a:pt x="1543395" y="1576753"/>
                    </a:moveTo>
                    <a:lnTo>
                      <a:pt x="1555914" y="1617085"/>
                    </a:lnTo>
                    <a:cubicBezTo>
                      <a:pt x="1561149" y="1642666"/>
                      <a:pt x="1565141" y="1668700"/>
                      <a:pt x="1567824" y="1695121"/>
                    </a:cubicBezTo>
                    <a:lnTo>
                      <a:pt x="1568576" y="1710016"/>
                    </a:lnTo>
                    <a:lnTo>
                      <a:pt x="1409604" y="1710015"/>
                    </a:lnTo>
                    <a:lnTo>
                      <a:pt x="1403398" y="1648459"/>
                    </a:lnTo>
                    <a:lnTo>
                      <a:pt x="1391182" y="1609106"/>
                    </a:lnTo>
                    <a:close/>
                    <a:moveTo>
                      <a:pt x="28487" y="1576752"/>
                    </a:moveTo>
                    <a:lnTo>
                      <a:pt x="180700" y="1609106"/>
                    </a:lnTo>
                    <a:lnTo>
                      <a:pt x="168484" y="1648459"/>
                    </a:lnTo>
                    <a:lnTo>
                      <a:pt x="162278" y="1710015"/>
                    </a:lnTo>
                    <a:lnTo>
                      <a:pt x="3306" y="1710015"/>
                    </a:lnTo>
                    <a:lnTo>
                      <a:pt x="4058" y="1695121"/>
                    </a:lnTo>
                    <a:cubicBezTo>
                      <a:pt x="6741" y="1668700"/>
                      <a:pt x="10733" y="1642666"/>
                      <a:pt x="15968" y="1617085"/>
                    </a:cubicBezTo>
                    <a:close/>
                    <a:moveTo>
                      <a:pt x="65859" y="1462010"/>
                    </a:moveTo>
                    <a:lnTo>
                      <a:pt x="211790" y="1518027"/>
                    </a:lnTo>
                    <a:lnTo>
                      <a:pt x="205208" y="1530153"/>
                    </a:lnTo>
                    <a:lnTo>
                      <a:pt x="188866" y="1582797"/>
                    </a:lnTo>
                    <a:lnTo>
                      <a:pt x="36654" y="1550443"/>
                    </a:lnTo>
                    <a:lnTo>
                      <a:pt x="61763" y="1469555"/>
                    </a:lnTo>
                    <a:close/>
                    <a:moveTo>
                      <a:pt x="1486847" y="1426681"/>
                    </a:moveTo>
                    <a:lnTo>
                      <a:pt x="1510119" y="1469555"/>
                    </a:lnTo>
                    <a:lnTo>
                      <a:pt x="1535228" y="1550443"/>
                    </a:lnTo>
                    <a:lnTo>
                      <a:pt x="1383016" y="1582797"/>
                    </a:lnTo>
                    <a:lnTo>
                      <a:pt x="1366674" y="1530153"/>
                    </a:lnTo>
                    <a:lnTo>
                      <a:pt x="1344831" y="1489911"/>
                    </a:lnTo>
                    <a:close/>
                    <a:moveTo>
                      <a:pt x="144538" y="1323555"/>
                    </a:moveTo>
                    <a:lnTo>
                      <a:pt x="275353" y="1408507"/>
                    </a:lnTo>
                    <a:lnTo>
                      <a:pt x="263318" y="1423094"/>
                    </a:lnTo>
                    <a:lnTo>
                      <a:pt x="224989" y="1493710"/>
                    </a:lnTo>
                    <a:lnTo>
                      <a:pt x="79058" y="1437692"/>
                    </a:lnTo>
                    <a:lnTo>
                      <a:pt x="134226" y="1336052"/>
                    </a:lnTo>
                    <a:close/>
                    <a:moveTo>
                      <a:pt x="1427344" y="1323554"/>
                    </a:moveTo>
                    <a:lnTo>
                      <a:pt x="1437656" y="1336052"/>
                    </a:lnTo>
                    <a:lnTo>
                      <a:pt x="1473721" y="1402498"/>
                    </a:lnTo>
                    <a:lnTo>
                      <a:pt x="1331705" y="1465728"/>
                    </a:lnTo>
                    <a:lnTo>
                      <a:pt x="1308564" y="1423094"/>
                    </a:lnTo>
                    <a:lnTo>
                      <a:pt x="1296529" y="1408507"/>
                    </a:lnTo>
                    <a:close/>
                    <a:moveTo>
                      <a:pt x="1323960" y="1205110"/>
                    </a:moveTo>
                    <a:lnTo>
                      <a:pt x="1341685" y="1219735"/>
                    </a:lnTo>
                    <a:lnTo>
                      <a:pt x="1409772" y="1302257"/>
                    </a:lnTo>
                    <a:lnTo>
                      <a:pt x="1278957" y="1387210"/>
                    </a:lnTo>
                    <a:lnTo>
                      <a:pt x="1231604" y="1329817"/>
                    </a:lnTo>
                    <a:lnTo>
                      <a:pt x="1213878" y="1315192"/>
                    </a:lnTo>
                    <a:close/>
                    <a:moveTo>
                      <a:pt x="247923" y="1205110"/>
                    </a:moveTo>
                    <a:lnTo>
                      <a:pt x="358004" y="1315191"/>
                    </a:lnTo>
                    <a:lnTo>
                      <a:pt x="340279" y="1329817"/>
                    </a:lnTo>
                    <a:lnTo>
                      <a:pt x="292925" y="1387210"/>
                    </a:lnTo>
                    <a:lnTo>
                      <a:pt x="162110" y="1302257"/>
                    </a:lnTo>
                    <a:lnTo>
                      <a:pt x="230197" y="1219735"/>
                    </a:lnTo>
                    <a:close/>
                    <a:moveTo>
                      <a:pt x="1200637" y="1110341"/>
                    </a:moveTo>
                    <a:lnTo>
                      <a:pt x="1225368" y="1123764"/>
                    </a:lnTo>
                    <a:lnTo>
                      <a:pt x="1302703" y="1187572"/>
                    </a:lnTo>
                    <a:lnTo>
                      <a:pt x="1192622" y="1297654"/>
                    </a:lnTo>
                    <a:lnTo>
                      <a:pt x="1138326" y="1252856"/>
                    </a:lnTo>
                    <a:lnTo>
                      <a:pt x="1115968" y="1240720"/>
                    </a:lnTo>
                    <a:close/>
                    <a:moveTo>
                      <a:pt x="371245" y="1110341"/>
                    </a:moveTo>
                    <a:lnTo>
                      <a:pt x="455914" y="1240720"/>
                    </a:lnTo>
                    <a:lnTo>
                      <a:pt x="433556" y="1252856"/>
                    </a:lnTo>
                    <a:lnTo>
                      <a:pt x="379261" y="1297653"/>
                    </a:lnTo>
                    <a:lnTo>
                      <a:pt x="269179" y="1187572"/>
                    </a:lnTo>
                    <a:lnTo>
                      <a:pt x="346514" y="1123764"/>
                    </a:lnTo>
                    <a:close/>
                    <a:moveTo>
                      <a:pt x="473191" y="1055006"/>
                    </a:moveTo>
                    <a:lnTo>
                      <a:pt x="536421" y="1197022"/>
                    </a:lnTo>
                    <a:lnTo>
                      <a:pt x="480099" y="1227593"/>
                    </a:lnTo>
                    <a:lnTo>
                      <a:pt x="395429" y="1097214"/>
                    </a:lnTo>
                    <a:close/>
                    <a:moveTo>
                      <a:pt x="691699" y="930018"/>
                    </a:moveTo>
                    <a:lnTo>
                      <a:pt x="724947" y="940339"/>
                    </a:lnTo>
                    <a:lnTo>
                      <a:pt x="713714" y="993185"/>
                    </a:lnTo>
                    <a:lnTo>
                      <a:pt x="742064" y="991754"/>
                    </a:lnTo>
                    <a:lnTo>
                      <a:pt x="751721" y="946320"/>
                    </a:lnTo>
                    <a:lnTo>
                      <a:pt x="807051" y="951897"/>
                    </a:lnTo>
                    <a:lnTo>
                      <a:pt x="807051" y="990604"/>
                    </a:lnTo>
                    <a:lnTo>
                      <a:pt x="834483" y="991989"/>
                    </a:lnTo>
                    <a:lnTo>
                      <a:pt x="834483" y="951897"/>
                    </a:lnTo>
                    <a:lnTo>
                      <a:pt x="889813" y="946320"/>
                    </a:lnTo>
                    <a:lnTo>
                      <a:pt x="900987" y="998890"/>
                    </a:lnTo>
                    <a:lnTo>
                      <a:pt x="925202" y="1002586"/>
                    </a:lnTo>
                    <a:lnTo>
                      <a:pt x="913488" y="1057699"/>
                    </a:lnTo>
                    <a:lnTo>
                      <a:pt x="922927" y="1102108"/>
                    </a:lnTo>
                    <a:lnTo>
                      <a:pt x="903635" y="1104053"/>
                    </a:lnTo>
                    <a:lnTo>
                      <a:pt x="892600" y="1155969"/>
                    </a:lnTo>
                    <a:lnTo>
                      <a:pt x="799657" y="1146600"/>
                    </a:lnTo>
                    <a:lnTo>
                      <a:pt x="799657" y="1110279"/>
                    </a:lnTo>
                    <a:lnTo>
                      <a:pt x="772225" y="1107513"/>
                    </a:lnTo>
                    <a:lnTo>
                      <a:pt x="772225" y="1146600"/>
                    </a:lnTo>
                    <a:lnTo>
                      <a:pt x="679282" y="1155969"/>
                    </a:lnTo>
                    <a:lnTo>
                      <a:pt x="664728" y="1087495"/>
                    </a:lnTo>
                    <a:lnTo>
                      <a:pt x="634814" y="1078209"/>
                    </a:lnTo>
                    <a:lnTo>
                      <a:pt x="652797" y="1031363"/>
                    </a:lnTo>
                    <a:lnTo>
                      <a:pt x="646680" y="1002586"/>
                    </a:lnTo>
                    <a:lnTo>
                      <a:pt x="664911" y="999804"/>
                    </a:lnTo>
                    <a:close/>
                    <a:moveTo>
                      <a:pt x="969743" y="923838"/>
                    </a:moveTo>
                    <a:lnTo>
                      <a:pt x="1016009" y="1027754"/>
                    </a:lnTo>
                    <a:lnTo>
                      <a:pt x="1036024" y="1033967"/>
                    </a:lnTo>
                    <a:lnTo>
                      <a:pt x="1028038" y="1054772"/>
                    </a:lnTo>
                    <a:lnTo>
                      <a:pt x="1034617" y="1069549"/>
                    </a:lnTo>
                    <a:lnTo>
                      <a:pt x="1020708" y="1073867"/>
                    </a:lnTo>
                    <a:lnTo>
                      <a:pt x="980372" y="1178947"/>
                    </a:lnTo>
                    <a:lnTo>
                      <a:pt x="919760" y="1160132"/>
                    </a:lnTo>
                    <a:lnTo>
                      <a:pt x="941533" y="1057701"/>
                    </a:lnTo>
                    <a:lnTo>
                      <a:pt x="916587" y="940339"/>
                    </a:lnTo>
                    <a:close/>
                    <a:moveTo>
                      <a:pt x="1025009" y="895201"/>
                    </a:moveTo>
                    <a:lnTo>
                      <a:pt x="1111553" y="1028468"/>
                    </a:lnTo>
                    <a:lnTo>
                      <a:pt x="1077628" y="1046882"/>
                    </a:lnTo>
                    <a:lnTo>
                      <a:pt x="1091865" y="1051301"/>
                    </a:lnTo>
                    <a:lnTo>
                      <a:pt x="1176452" y="1097214"/>
                    </a:lnTo>
                    <a:lnTo>
                      <a:pt x="1091783" y="1227593"/>
                    </a:lnTo>
                    <a:lnTo>
                      <a:pt x="1031267" y="1194746"/>
                    </a:lnTo>
                    <a:lnTo>
                      <a:pt x="1006628" y="1187098"/>
                    </a:lnTo>
                    <a:lnTo>
                      <a:pt x="1057720" y="1053996"/>
                    </a:lnTo>
                    <a:lnTo>
                      <a:pt x="994414" y="911807"/>
                    </a:lnTo>
                    <a:close/>
                    <a:moveTo>
                      <a:pt x="616526" y="895201"/>
                    </a:moveTo>
                    <a:lnTo>
                      <a:pt x="665481" y="921773"/>
                    </a:lnTo>
                    <a:lnTo>
                      <a:pt x="624274" y="1029120"/>
                    </a:lnTo>
                    <a:lnTo>
                      <a:pt x="652122" y="1160132"/>
                    </a:lnTo>
                    <a:lnTo>
                      <a:pt x="562422" y="1187977"/>
                    </a:lnTo>
                    <a:lnTo>
                      <a:pt x="498953" y="1045423"/>
                    </a:lnTo>
                    <a:lnTo>
                      <a:pt x="538564" y="1033127"/>
                    </a:lnTo>
                    <a:lnTo>
                      <a:pt x="529981" y="1028468"/>
                    </a:lnTo>
                    <a:close/>
                    <a:moveTo>
                      <a:pt x="1091403" y="845545"/>
                    </a:moveTo>
                    <a:lnTo>
                      <a:pt x="1203923" y="958066"/>
                    </a:lnTo>
                    <a:lnTo>
                      <a:pt x="1135307" y="1014679"/>
                    </a:lnTo>
                    <a:lnTo>
                      <a:pt x="1048473" y="880966"/>
                    </a:lnTo>
                    <a:close/>
                    <a:moveTo>
                      <a:pt x="550131" y="845545"/>
                    </a:moveTo>
                    <a:lnTo>
                      <a:pt x="593061" y="880966"/>
                    </a:lnTo>
                    <a:lnTo>
                      <a:pt x="506227" y="1014679"/>
                    </a:lnTo>
                    <a:lnTo>
                      <a:pt x="437611" y="958065"/>
                    </a:lnTo>
                    <a:close/>
                    <a:moveTo>
                      <a:pt x="1146220" y="783219"/>
                    </a:moveTo>
                    <a:lnTo>
                      <a:pt x="1279933" y="870053"/>
                    </a:lnTo>
                    <a:lnTo>
                      <a:pt x="1223320" y="938668"/>
                    </a:lnTo>
                    <a:lnTo>
                      <a:pt x="1110800" y="826148"/>
                    </a:lnTo>
                    <a:close/>
                    <a:moveTo>
                      <a:pt x="495314" y="783219"/>
                    </a:moveTo>
                    <a:lnTo>
                      <a:pt x="530733" y="826148"/>
                    </a:lnTo>
                    <a:lnTo>
                      <a:pt x="418213" y="938668"/>
                    </a:lnTo>
                    <a:lnTo>
                      <a:pt x="361601" y="870053"/>
                    </a:lnTo>
                    <a:close/>
                    <a:moveTo>
                      <a:pt x="464472" y="729159"/>
                    </a:moveTo>
                    <a:lnTo>
                      <a:pt x="481079" y="759755"/>
                    </a:lnTo>
                    <a:lnTo>
                      <a:pt x="347812" y="846300"/>
                    </a:lnTo>
                    <a:lnTo>
                      <a:pt x="319310" y="793789"/>
                    </a:lnTo>
                    <a:close/>
                    <a:moveTo>
                      <a:pt x="1187028" y="710799"/>
                    </a:moveTo>
                    <a:lnTo>
                      <a:pt x="1335314" y="767720"/>
                    </a:lnTo>
                    <a:lnTo>
                      <a:pt x="1333899" y="772281"/>
                    </a:lnTo>
                    <a:lnTo>
                      <a:pt x="1293722" y="846300"/>
                    </a:lnTo>
                    <a:lnTo>
                      <a:pt x="1160455" y="759755"/>
                    </a:lnTo>
                    <a:close/>
                    <a:moveTo>
                      <a:pt x="1205594" y="651333"/>
                    </a:moveTo>
                    <a:lnTo>
                      <a:pt x="1361177" y="684403"/>
                    </a:lnTo>
                    <a:lnTo>
                      <a:pt x="1343464" y="741464"/>
                    </a:lnTo>
                    <a:lnTo>
                      <a:pt x="1195273" y="684579"/>
                    </a:lnTo>
                    <a:close/>
                    <a:moveTo>
                      <a:pt x="435940" y="651333"/>
                    </a:moveTo>
                    <a:lnTo>
                      <a:pt x="452441" y="704488"/>
                    </a:lnTo>
                    <a:lnTo>
                      <a:pt x="306730" y="769362"/>
                    </a:lnTo>
                    <a:lnTo>
                      <a:pt x="280357" y="684403"/>
                    </a:lnTo>
                    <a:close/>
                    <a:moveTo>
                      <a:pt x="1217152" y="569228"/>
                    </a:moveTo>
                    <a:lnTo>
                      <a:pt x="1376279" y="569228"/>
                    </a:lnTo>
                    <a:lnTo>
                      <a:pt x="1367363" y="657674"/>
                    </a:lnTo>
                    <a:lnTo>
                      <a:pt x="1211574" y="624559"/>
                    </a:lnTo>
                    <a:close/>
                    <a:moveTo>
                      <a:pt x="265255" y="569228"/>
                    </a:moveTo>
                    <a:lnTo>
                      <a:pt x="424382" y="569228"/>
                    </a:lnTo>
                    <a:lnTo>
                      <a:pt x="429960" y="624559"/>
                    </a:lnTo>
                    <a:lnTo>
                      <a:pt x="274171" y="657673"/>
                    </a:lnTo>
                    <a:close/>
                    <a:moveTo>
                      <a:pt x="1367364" y="453353"/>
                    </a:moveTo>
                    <a:lnTo>
                      <a:pt x="1376279" y="541796"/>
                    </a:lnTo>
                    <a:lnTo>
                      <a:pt x="1217152" y="541796"/>
                    </a:lnTo>
                    <a:lnTo>
                      <a:pt x="1211575" y="486466"/>
                    </a:lnTo>
                    <a:close/>
                    <a:moveTo>
                      <a:pt x="274171" y="453352"/>
                    </a:moveTo>
                    <a:lnTo>
                      <a:pt x="429959" y="486466"/>
                    </a:lnTo>
                    <a:lnTo>
                      <a:pt x="424382" y="541796"/>
                    </a:lnTo>
                    <a:lnTo>
                      <a:pt x="265255" y="541796"/>
                    </a:lnTo>
                    <a:close/>
                    <a:moveTo>
                      <a:pt x="298070" y="369559"/>
                    </a:moveTo>
                    <a:lnTo>
                      <a:pt x="446261" y="426444"/>
                    </a:lnTo>
                    <a:lnTo>
                      <a:pt x="435940" y="459693"/>
                    </a:lnTo>
                    <a:lnTo>
                      <a:pt x="280356" y="426623"/>
                    </a:lnTo>
                    <a:close/>
                    <a:moveTo>
                      <a:pt x="1334805" y="341662"/>
                    </a:moveTo>
                    <a:lnTo>
                      <a:pt x="1361178" y="426622"/>
                    </a:lnTo>
                    <a:lnTo>
                      <a:pt x="1205594" y="459693"/>
                    </a:lnTo>
                    <a:lnTo>
                      <a:pt x="1189094" y="406537"/>
                    </a:lnTo>
                    <a:close/>
                    <a:moveTo>
                      <a:pt x="1293724" y="264726"/>
                    </a:moveTo>
                    <a:lnTo>
                      <a:pt x="1322224" y="317235"/>
                    </a:lnTo>
                    <a:lnTo>
                      <a:pt x="1177063" y="381866"/>
                    </a:lnTo>
                    <a:lnTo>
                      <a:pt x="1160457" y="351271"/>
                    </a:lnTo>
                    <a:close/>
                    <a:moveTo>
                      <a:pt x="347811" y="264726"/>
                    </a:moveTo>
                    <a:lnTo>
                      <a:pt x="481078" y="351271"/>
                    </a:lnTo>
                    <a:lnTo>
                      <a:pt x="454506" y="400226"/>
                    </a:lnTo>
                    <a:lnTo>
                      <a:pt x="306220" y="343304"/>
                    </a:lnTo>
                    <a:lnTo>
                      <a:pt x="307636" y="338743"/>
                    </a:lnTo>
                    <a:close/>
                    <a:moveTo>
                      <a:pt x="1223321" y="172356"/>
                    </a:moveTo>
                    <a:lnTo>
                      <a:pt x="1279934" y="240972"/>
                    </a:lnTo>
                    <a:lnTo>
                      <a:pt x="1146221" y="327806"/>
                    </a:lnTo>
                    <a:lnTo>
                      <a:pt x="1110801" y="284876"/>
                    </a:lnTo>
                    <a:close/>
                    <a:moveTo>
                      <a:pt x="418214" y="172356"/>
                    </a:moveTo>
                    <a:lnTo>
                      <a:pt x="530734" y="284876"/>
                    </a:lnTo>
                    <a:lnTo>
                      <a:pt x="495313" y="327806"/>
                    </a:lnTo>
                    <a:lnTo>
                      <a:pt x="361600" y="240972"/>
                    </a:lnTo>
                    <a:close/>
                    <a:moveTo>
                      <a:pt x="1135308" y="96346"/>
                    </a:moveTo>
                    <a:lnTo>
                      <a:pt x="1203923" y="152959"/>
                    </a:lnTo>
                    <a:lnTo>
                      <a:pt x="1091403" y="265479"/>
                    </a:lnTo>
                    <a:lnTo>
                      <a:pt x="1048474" y="230059"/>
                    </a:lnTo>
                    <a:close/>
                    <a:moveTo>
                      <a:pt x="506226" y="96346"/>
                    </a:moveTo>
                    <a:lnTo>
                      <a:pt x="593060" y="230059"/>
                    </a:lnTo>
                    <a:lnTo>
                      <a:pt x="550131" y="265479"/>
                    </a:lnTo>
                    <a:lnTo>
                      <a:pt x="437611" y="152959"/>
                    </a:lnTo>
                    <a:close/>
                    <a:moveTo>
                      <a:pt x="582490" y="54055"/>
                    </a:moveTo>
                    <a:lnTo>
                      <a:pt x="647120" y="199217"/>
                    </a:lnTo>
                    <a:lnTo>
                      <a:pt x="616524" y="215824"/>
                    </a:lnTo>
                    <a:lnTo>
                      <a:pt x="529980" y="82557"/>
                    </a:lnTo>
                    <a:close/>
                    <a:moveTo>
                      <a:pt x="1032976" y="40965"/>
                    </a:moveTo>
                    <a:lnTo>
                      <a:pt x="1037536" y="42381"/>
                    </a:lnTo>
                    <a:lnTo>
                      <a:pt x="1111554" y="82556"/>
                    </a:lnTo>
                    <a:lnTo>
                      <a:pt x="1025010" y="215823"/>
                    </a:lnTo>
                    <a:lnTo>
                      <a:pt x="976054" y="189251"/>
                    </a:lnTo>
                    <a:close/>
                    <a:moveTo>
                      <a:pt x="949657" y="15102"/>
                    </a:moveTo>
                    <a:lnTo>
                      <a:pt x="1006720" y="32815"/>
                    </a:lnTo>
                    <a:lnTo>
                      <a:pt x="949835" y="181006"/>
                    </a:lnTo>
                    <a:lnTo>
                      <a:pt x="916587" y="170685"/>
                    </a:lnTo>
                    <a:close/>
                    <a:moveTo>
                      <a:pt x="691877" y="15102"/>
                    </a:moveTo>
                    <a:lnTo>
                      <a:pt x="724947" y="170685"/>
                    </a:lnTo>
                    <a:lnTo>
                      <a:pt x="671792" y="187186"/>
                    </a:lnTo>
                    <a:lnTo>
                      <a:pt x="606917" y="41475"/>
                    </a:lnTo>
                    <a:close/>
                    <a:moveTo>
                      <a:pt x="834483" y="0"/>
                    </a:moveTo>
                    <a:lnTo>
                      <a:pt x="922927" y="8916"/>
                    </a:lnTo>
                    <a:lnTo>
                      <a:pt x="889813" y="164705"/>
                    </a:lnTo>
                    <a:lnTo>
                      <a:pt x="834483" y="159127"/>
                    </a:lnTo>
                    <a:close/>
                    <a:moveTo>
                      <a:pt x="807051" y="0"/>
                    </a:moveTo>
                    <a:lnTo>
                      <a:pt x="807051" y="159127"/>
                    </a:lnTo>
                    <a:lnTo>
                      <a:pt x="751721" y="164705"/>
                    </a:lnTo>
                    <a:lnTo>
                      <a:pt x="718607" y="8916"/>
                    </a:lnTo>
                    <a:close/>
                  </a:path>
                </a:pathLst>
              </a:custGeom>
              <a:solidFill>
                <a:schemeClr val="accent4"/>
              </a:solidFill>
              <a:ln w="4445">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96" name="Freeform: Shape 126">
                <a:extLst>
                  <a:ext uri="{FF2B5EF4-FFF2-40B4-BE49-F238E27FC236}">
                    <a16:creationId xmlns:a16="http://schemas.microsoft.com/office/drawing/2014/main" id="{F154EA86-DCF3-400D-B7EA-57E1D0E32466}"/>
                  </a:ext>
                </a:extLst>
              </p:cNvPr>
              <p:cNvSpPr>
                <a:spLocks noChangeAspect="1"/>
              </p:cNvSpPr>
              <p:nvPr/>
            </p:nvSpPr>
            <p:spPr bwMode="auto">
              <a:xfrm>
                <a:off x="-3238101" y="6001000"/>
                <a:ext cx="267492" cy="320790"/>
              </a:xfrm>
              <a:custGeom>
                <a:avLst/>
                <a:gdLst>
                  <a:gd name="connsiteX0" fmla="*/ 1412369 w 1571882"/>
                  <a:gd name="connsiteY0" fmla="*/ 1737447 h 1790962"/>
                  <a:gd name="connsiteX1" fmla="*/ 1569962 w 1571882"/>
                  <a:gd name="connsiteY1" fmla="*/ 1737447 h 1790962"/>
                  <a:gd name="connsiteX2" fmla="*/ 1571882 w 1571882"/>
                  <a:gd name="connsiteY2" fmla="*/ 1775479 h 1790962"/>
                  <a:gd name="connsiteX3" fmla="*/ 1570321 w 1571882"/>
                  <a:gd name="connsiteY3" fmla="*/ 1790962 h 1790962"/>
                  <a:gd name="connsiteX4" fmla="*/ 1414642 w 1571882"/>
                  <a:gd name="connsiteY4" fmla="*/ 1790962 h 1790962"/>
                  <a:gd name="connsiteX5" fmla="*/ 1416203 w 1571882"/>
                  <a:gd name="connsiteY5" fmla="*/ 1775479 h 1790962"/>
                  <a:gd name="connsiteX6" fmla="*/ 1920 w 1571882"/>
                  <a:gd name="connsiteY6" fmla="*/ 1737447 h 1790962"/>
                  <a:gd name="connsiteX7" fmla="*/ 159513 w 1571882"/>
                  <a:gd name="connsiteY7" fmla="*/ 1737447 h 1790962"/>
                  <a:gd name="connsiteX8" fmla="*/ 155679 w 1571882"/>
                  <a:gd name="connsiteY8" fmla="*/ 1775479 h 1790962"/>
                  <a:gd name="connsiteX9" fmla="*/ 157240 w 1571882"/>
                  <a:gd name="connsiteY9" fmla="*/ 1790962 h 1790962"/>
                  <a:gd name="connsiteX10" fmla="*/ 1561 w 1571882"/>
                  <a:gd name="connsiteY10" fmla="*/ 1790962 h 1790962"/>
                  <a:gd name="connsiteX11" fmla="*/ 0 w 1571882"/>
                  <a:gd name="connsiteY11" fmla="*/ 1775479 h 1790962"/>
                  <a:gd name="connsiteX12" fmla="*/ 1543395 w 1571882"/>
                  <a:gd name="connsiteY12" fmla="*/ 1576753 h 1790962"/>
                  <a:gd name="connsiteX13" fmla="*/ 1555914 w 1571882"/>
                  <a:gd name="connsiteY13" fmla="*/ 1617085 h 1790962"/>
                  <a:gd name="connsiteX14" fmla="*/ 1567824 w 1571882"/>
                  <a:gd name="connsiteY14" fmla="*/ 1695121 h 1790962"/>
                  <a:gd name="connsiteX15" fmla="*/ 1568576 w 1571882"/>
                  <a:gd name="connsiteY15" fmla="*/ 1710016 h 1790962"/>
                  <a:gd name="connsiteX16" fmla="*/ 1409604 w 1571882"/>
                  <a:gd name="connsiteY16" fmla="*/ 1710015 h 1790962"/>
                  <a:gd name="connsiteX17" fmla="*/ 1403398 w 1571882"/>
                  <a:gd name="connsiteY17" fmla="*/ 1648459 h 1790962"/>
                  <a:gd name="connsiteX18" fmla="*/ 1391182 w 1571882"/>
                  <a:gd name="connsiteY18" fmla="*/ 1609106 h 1790962"/>
                  <a:gd name="connsiteX19" fmla="*/ 28487 w 1571882"/>
                  <a:gd name="connsiteY19" fmla="*/ 1576752 h 1790962"/>
                  <a:gd name="connsiteX20" fmla="*/ 180700 w 1571882"/>
                  <a:gd name="connsiteY20" fmla="*/ 1609106 h 1790962"/>
                  <a:gd name="connsiteX21" fmla="*/ 168484 w 1571882"/>
                  <a:gd name="connsiteY21" fmla="*/ 1648459 h 1790962"/>
                  <a:gd name="connsiteX22" fmla="*/ 162278 w 1571882"/>
                  <a:gd name="connsiteY22" fmla="*/ 1710015 h 1790962"/>
                  <a:gd name="connsiteX23" fmla="*/ 3306 w 1571882"/>
                  <a:gd name="connsiteY23" fmla="*/ 1710015 h 1790962"/>
                  <a:gd name="connsiteX24" fmla="*/ 4058 w 1571882"/>
                  <a:gd name="connsiteY24" fmla="*/ 1695121 h 1790962"/>
                  <a:gd name="connsiteX25" fmla="*/ 15968 w 1571882"/>
                  <a:gd name="connsiteY25" fmla="*/ 1617085 h 1790962"/>
                  <a:gd name="connsiteX26" fmla="*/ 65859 w 1571882"/>
                  <a:gd name="connsiteY26" fmla="*/ 1462010 h 1790962"/>
                  <a:gd name="connsiteX27" fmla="*/ 211790 w 1571882"/>
                  <a:gd name="connsiteY27" fmla="*/ 1518027 h 1790962"/>
                  <a:gd name="connsiteX28" fmla="*/ 205208 w 1571882"/>
                  <a:gd name="connsiteY28" fmla="*/ 1530153 h 1790962"/>
                  <a:gd name="connsiteX29" fmla="*/ 188866 w 1571882"/>
                  <a:gd name="connsiteY29" fmla="*/ 1582797 h 1790962"/>
                  <a:gd name="connsiteX30" fmla="*/ 36654 w 1571882"/>
                  <a:gd name="connsiteY30" fmla="*/ 1550443 h 1790962"/>
                  <a:gd name="connsiteX31" fmla="*/ 61763 w 1571882"/>
                  <a:gd name="connsiteY31" fmla="*/ 1469555 h 1790962"/>
                  <a:gd name="connsiteX32" fmla="*/ 1486847 w 1571882"/>
                  <a:gd name="connsiteY32" fmla="*/ 1426681 h 1790962"/>
                  <a:gd name="connsiteX33" fmla="*/ 1510119 w 1571882"/>
                  <a:gd name="connsiteY33" fmla="*/ 1469555 h 1790962"/>
                  <a:gd name="connsiteX34" fmla="*/ 1535228 w 1571882"/>
                  <a:gd name="connsiteY34" fmla="*/ 1550443 h 1790962"/>
                  <a:gd name="connsiteX35" fmla="*/ 1383016 w 1571882"/>
                  <a:gd name="connsiteY35" fmla="*/ 1582797 h 1790962"/>
                  <a:gd name="connsiteX36" fmla="*/ 1366674 w 1571882"/>
                  <a:gd name="connsiteY36" fmla="*/ 1530153 h 1790962"/>
                  <a:gd name="connsiteX37" fmla="*/ 1344831 w 1571882"/>
                  <a:gd name="connsiteY37" fmla="*/ 1489911 h 1790962"/>
                  <a:gd name="connsiteX38" fmla="*/ 144538 w 1571882"/>
                  <a:gd name="connsiteY38" fmla="*/ 1323555 h 1790962"/>
                  <a:gd name="connsiteX39" fmla="*/ 275353 w 1571882"/>
                  <a:gd name="connsiteY39" fmla="*/ 1408507 h 1790962"/>
                  <a:gd name="connsiteX40" fmla="*/ 263318 w 1571882"/>
                  <a:gd name="connsiteY40" fmla="*/ 1423094 h 1790962"/>
                  <a:gd name="connsiteX41" fmla="*/ 224989 w 1571882"/>
                  <a:gd name="connsiteY41" fmla="*/ 1493710 h 1790962"/>
                  <a:gd name="connsiteX42" fmla="*/ 79058 w 1571882"/>
                  <a:gd name="connsiteY42" fmla="*/ 1437692 h 1790962"/>
                  <a:gd name="connsiteX43" fmla="*/ 134226 w 1571882"/>
                  <a:gd name="connsiteY43" fmla="*/ 1336052 h 1790962"/>
                  <a:gd name="connsiteX44" fmla="*/ 1427344 w 1571882"/>
                  <a:gd name="connsiteY44" fmla="*/ 1323554 h 1790962"/>
                  <a:gd name="connsiteX45" fmla="*/ 1437656 w 1571882"/>
                  <a:gd name="connsiteY45" fmla="*/ 1336052 h 1790962"/>
                  <a:gd name="connsiteX46" fmla="*/ 1473721 w 1571882"/>
                  <a:gd name="connsiteY46" fmla="*/ 1402498 h 1790962"/>
                  <a:gd name="connsiteX47" fmla="*/ 1331705 w 1571882"/>
                  <a:gd name="connsiteY47" fmla="*/ 1465728 h 1790962"/>
                  <a:gd name="connsiteX48" fmla="*/ 1308564 w 1571882"/>
                  <a:gd name="connsiteY48" fmla="*/ 1423094 h 1790962"/>
                  <a:gd name="connsiteX49" fmla="*/ 1296529 w 1571882"/>
                  <a:gd name="connsiteY49" fmla="*/ 1408507 h 1790962"/>
                  <a:gd name="connsiteX50" fmla="*/ 1323960 w 1571882"/>
                  <a:gd name="connsiteY50" fmla="*/ 1205110 h 1790962"/>
                  <a:gd name="connsiteX51" fmla="*/ 1341685 w 1571882"/>
                  <a:gd name="connsiteY51" fmla="*/ 1219735 h 1790962"/>
                  <a:gd name="connsiteX52" fmla="*/ 1409772 w 1571882"/>
                  <a:gd name="connsiteY52" fmla="*/ 1302257 h 1790962"/>
                  <a:gd name="connsiteX53" fmla="*/ 1278957 w 1571882"/>
                  <a:gd name="connsiteY53" fmla="*/ 1387210 h 1790962"/>
                  <a:gd name="connsiteX54" fmla="*/ 1231604 w 1571882"/>
                  <a:gd name="connsiteY54" fmla="*/ 1329817 h 1790962"/>
                  <a:gd name="connsiteX55" fmla="*/ 1213878 w 1571882"/>
                  <a:gd name="connsiteY55" fmla="*/ 1315192 h 1790962"/>
                  <a:gd name="connsiteX56" fmla="*/ 247923 w 1571882"/>
                  <a:gd name="connsiteY56" fmla="*/ 1205110 h 1790962"/>
                  <a:gd name="connsiteX57" fmla="*/ 358004 w 1571882"/>
                  <a:gd name="connsiteY57" fmla="*/ 1315191 h 1790962"/>
                  <a:gd name="connsiteX58" fmla="*/ 340279 w 1571882"/>
                  <a:gd name="connsiteY58" fmla="*/ 1329817 h 1790962"/>
                  <a:gd name="connsiteX59" fmla="*/ 292925 w 1571882"/>
                  <a:gd name="connsiteY59" fmla="*/ 1387210 h 1790962"/>
                  <a:gd name="connsiteX60" fmla="*/ 162110 w 1571882"/>
                  <a:gd name="connsiteY60" fmla="*/ 1302257 h 1790962"/>
                  <a:gd name="connsiteX61" fmla="*/ 230197 w 1571882"/>
                  <a:gd name="connsiteY61" fmla="*/ 1219735 h 1790962"/>
                  <a:gd name="connsiteX62" fmla="*/ 1200637 w 1571882"/>
                  <a:gd name="connsiteY62" fmla="*/ 1110341 h 1790962"/>
                  <a:gd name="connsiteX63" fmla="*/ 1225368 w 1571882"/>
                  <a:gd name="connsiteY63" fmla="*/ 1123764 h 1790962"/>
                  <a:gd name="connsiteX64" fmla="*/ 1302703 w 1571882"/>
                  <a:gd name="connsiteY64" fmla="*/ 1187572 h 1790962"/>
                  <a:gd name="connsiteX65" fmla="*/ 1192622 w 1571882"/>
                  <a:gd name="connsiteY65" fmla="*/ 1297654 h 1790962"/>
                  <a:gd name="connsiteX66" fmla="*/ 1138326 w 1571882"/>
                  <a:gd name="connsiteY66" fmla="*/ 1252856 h 1790962"/>
                  <a:gd name="connsiteX67" fmla="*/ 1115968 w 1571882"/>
                  <a:gd name="connsiteY67" fmla="*/ 1240720 h 1790962"/>
                  <a:gd name="connsiteX68" fmla="*/ 371245 w 1571882"/>
                  <a:gd name="connsiteY68" fmla="*/ 1110341 h 1790962"/>
                  <a:gd name="connsiteX69" fmla="*/ 455914 w 1571882"/>
                  <a:gd name="connsiteY69" fmla="*/ 1240720 h 1790962"/>
                  <a:gd name="connsiteX70" fmla="*/ 433556 w 1571882"/>
                  <a:gd name="connsiteY70" fmla="*/ 1252856 h 1790962"/>
                  <a:gd name="connsiteX71" fmla="*/ 379261 w 1571882"/>
                  <a:gd name="connsiteY71" fmla="*/ 1297653 h 1790962"/>
                  <a:gd name="connsiteX72" fmla="*/ 269179 w 1571882"/>
                  <a:gd name="connsiteY72" fmla="*/ 1187572 h 1790962"/>
                  <a:gd name="connsiteX73" fmla="*/ 346514 w 1571882"/>
                  <a:gd name="connsiteY73" fmla="*/ 1123764 h 1790962"/>
                  <a:gd name="connsiteX74" fmla="*/ 473191 w 1571882"/>
                  <a:gd name="connsiteY74" fmla="*/ 1055006 h 1790962"/>
                  <a:gd name="connsiteX75" fmla="*/ 536421 w 1571882"/>
                  <a:gd name="connsiteY75" fmla="*/ 1197022 h 1790962"/>
                  <a:gd name="connsiteX76" fmla="*/ 480099 w 1571882"/>
                  <a:gd name="connsiteY76" fmla="*/ 1227593 h 1790962"/>
                  <a:gd name="connsiteX77" fmla="*/ 395429 w 1571882"/>
                  <a:gd name="connsiteY77" fmla="*/ 1097214 h 1790962"/>
                  <a:gd name="connsiteX78" fmla="*/ 691699 w 1571882"/>
                  <a:gd name="connsiteY78" fmla="*/ 930018 h 1790962"/>
                  <a:gd name="connsiteX79" fmla="*/ 724947 w 1571882"/>
                  <a:gd name="connsiteY79" fmla="*/ 940339 h 1790962"/>
                  <a:gd name="connsiteX80" fmla="*/ 713714 w 1571882"/>
                  <a:gd name="connsiteY80" fmla="*/ 993185 h 1790962"/>
                  <a:gd name="connsiteX81" fmla="*/ 742064 w 1571882"/>
                  <a:gd name="connsiteY81" fmla="*/ 991754 h 1790962"/>
                  <a:gd name="connsiteX82" fmla="*/ 751721 w 1571882"/>
                  <a:gd name="connsiteY82" fmla="*/ 946320 h 1790962"/>
                  <a:gd name="connsiteX83" fmla="*/ 807051 w 1571882"/>
                  <a:gd name="connsiteY83" fmla="*/ 951897 h 1790962"/>
                  <a:gd name="connsiteX84" fmla="*/ 807051 w 1571882"/>
                  <a:gd name="connsiteY84" fmla="*/ 990604 h 1790962"/>
                  <a:gd name="connsiteX85" fmla="*/ 834483 w 1571882"/>
                  <a:gd name="connsiteY85" fmla="*/ 991989 h 1790962"/>
                  <a:gd name="connsiteX86" fmla="*/ 834483 w 1571882"/>
                  <a:gd name="connsiteY86" fmla="*/ 951897 h 1790962"/>
                  <a:gd name="connsiteX87" fmla="*/ 889813 w 1571882"/>
                  <a:gd name="connsiteY87" fmla="*/ 946320 h 1790962"/>
                  <a:gd name="connsiteX88" fmla="*/ 900987 w 1571882"/>
                  <a:gd name="connsiteY88" fmla="*/ 998890 h 1790962"/>
                  <a:gd name="connsiteX89" fmla="*/ 925202 w 1571882"/>
                  <a:gd name="connsiteY89" fmla="*/ 1002586 h 1790962"/>
                  <a:gd name="connsiteX90" fmla="*/ 913488 w 1571882"/>
                  <a:gd name="connsiteY90" fmla="*/ 1057699 h 1790962"/>
                  <a:gd name="connsiteX91" fmla="*/ 922927 w 1571882"/>
                  <a:gd name="connsiteY91" fmla="*/ 1102108 h 1790962"/>
                  <a:gd name="connsiteX92" fmla="*/ 903635 w 1571882"/>
                  <a:gd name="connsiteY92" fmla="*/ 1104053 h 1790962"/>
                  <a:gd name="connsiteX93" fmla="*/ 892600 w 1571882"/>
                  <a:gd name="connsiteY93" fmla="*/ 1155969 h 1790962"/>
                  <a:gd name="connsiteX94" fmla="*/ 799657 w 1571882"/>
                  <a:gd name="connsiteY94" fmla="*/ 1146600 h 1790962"/>
                  <a:gd name="connsiteX95" fmla="*/ 799657 w 1571882"/>
                  <a:gd name="connsiteY95" fmla="*/ 1110279 h 1790962"/>
                  <a:gd name="connsiteX96" fmla="*/ 772225 w 1571882"/>
                  <a:gd name="connsiteY96" fmla="*/ 1107513 h 1790962"/>
                  <a:gd name="connsiteX97" fmla="*/ 772225 w 1571882"/>
                  <a:gd name="connsiteY97" fmla="*/ 1146600 h 1790962"/>
                  <a:gd name="connsiteX98" fmla="*/ 679282 w 1571882"/>
                  <a:gd name="connsiteY98" fmla="*/ 1155969 h 1790962"/>
                  <a:gd name="connsiteX99" fmla="*/ 664728 w 1571882"/>
                  <a:gd name="connsiteY99" fmla="*/ 1087495 h 1790962"/>
                  <a:gd name="connsiteX100" fmla="*/ 634814 w 1571882"/>
                  <a:gd name="connsiteY100" fmla="*/ 1078209 h 1790962"/>
                  <a:gd name="connsiteX101" fmla="*/ 652797 w 1571882"/>
                  <a:gd name="connsiteY101" fmla="*/ 1031363 h 1790962"/>
                  <a:gd name="connsiteX102" fmla="*/ 646680 w 1571882"/>
                  <a:gd name="connsiteY102" fmla="*/ 1002586 h 1790962"/>
                  <a:gd name="connsiteX103" fmla="*/ 664911 w 1571882"/>
                  <a:gd name="connsiteY103" fmla="*/ 999804 h 1790962"/>
                  <a:gd name="connsiteX104" fmla="*/ 969743 w 1571882"/>
                  <a:gd name="connsiteY104" fmla="*/ 923838 h 1790962"/>
                  <a:gd name="connsiteX105" fmla="*/ 1016009 w 1571882"/>
                  <a:gd name="connsiteY105" fmla="*/ 1027754 h 1790962"/>
                  <a:gd name="connsiteX106" fmla="*/ 1036024 w 1571882"/>
                  <a:gd name="connsiteY106" fmla="*/ 1033967 h 1790962"/>
                  <a:gd name="connsiteX107" fmla="*/ 1028038 w 1571882"/>
                  <a:gd name="connsiteY107" fmla="*/ 1054772 h 1790962"/>
                  <a:gd name="connsiteX108" fmla="*/ 1034617 w 1571882"/>
                  <a:gd name="connsiteY108" fmla="*/ 1069549 h 1790962"/>
                  <a:gd name="connsiteX109" fmla="*/ 1020708 w 1571882"/>
                  <a:gd name="connsiteY109" fmla="*/ 1073867 h 1790962"/>
                  <a:gd name="connsiteX110" fmla="*/ 980372 w 1571882"/>
                  <a:gd name="connsiteY110" fmla="*/ 1178947 h 1790962"/>
                  <a:gd name="connsiteX111" fmla="*/ 919760 w 1571882"/>
                  <a:gd name="connsiteY111" fmla="*/ 1160132 h 1790962"/>
                  <a:gd name="connsiteX112" fmla="*/ 941533 w 1571882"/>
                  <a:gd name="connsiteY112" fmla="*/ 1057701 h 1790962"/>
                  <a:gd name="connsiteX113" fmla="*/ 916587 w 1571882"/>
                  <a:gd name="connsiteY113" fmla="*/ 940339 h 1790962"/>
                  <a:gd name="connsiteX114" fmla="*/ 1025009 w 1571882"/>
                  <a:gd name="connsiteY114" fmla="*/ 895201 h 1790962"/>
                  <a:gd name="connsiteX115" fmla="*/ 1111553 w 1571882"/>
                  <a:gd name="connsiteY115" fmla="*/ 1028468 h 1790962"/>
                  <a:gd name="connsiteX116" fmla="*/ 1077628 w 1571882"/>
                  <a:gd name="connsiteY116" fmla="*/ 1046882 h 1790962"/>
                  <a:gd name="connsiteX117" fmla="*/ 1091865 w 1571882"/>
                  <a:gd name="connsiteY117" fmla="*/ 1051301 h 1790962"/>
                  <a:gd name="connsiteX118" fmla="*/ 1176452 w 1571882"/>
                  <a:gd name="connsiteY118" fmla="*/ 1097214 h 1790962"/>
                  <a:gd name="connsiteX119" fmla="*/ 1091783 w 1571882"/>
                  <a:gd name="connsiteY119" fmla="*/ 1227593 h 1790962"/>
                  <a:gd name="connsiteX120" fmla="*/ 1031267 w 1571882"/>
                  <a:gd name="connsiteY120" fmla="*/ 1194746 h 1790962"/>
                  <a:gd name="connsiteX121" fmla="*/ 1006628 w 1571882"/>
                  <a:gd name="connsiteY121" fmla="*/ 1187098 h 1790962"/>
                  <a:gd name="connsiteX122" fmla="*/ 1057720 w 1571882"/>
                  <a:gd name="connsiteY122" fmla="*/ 1053996 h 1790962"/>
                  <a:gd name="connsiteX123" fmla="*/ 994414 w 1571882"/>
                  <a:gd name="connsiteY123" fmla="*/ 911807 h 1790962"/>
                  <a:gd name="connsiteX124" fmla="*/ 616526 w 1571882"/>
                  <a:gd name="connsiteY124" fmla="*/ 895201 h 1790962"/>
                  <a:gd name="connsiteX125" fmla="*/ 665481 w 1571882"/>
                  <a:gd name="connsiteY125" fmla="*/ 921773 h 1790962"/>
                  <a:gd name="connsiteX126" fmla="*/ 624274 w 1571882"/>
                  <a:gd name="connsiteY126" fmla="*/ 1029120 h 1790962"/>
                  <a:gd name="connsiteX127" fmla="*/ 652122 w 1571882"/>
                  <a:gd name="connsiteY127" fmla="*/ 1160132 h 1790962"/>
                  <a:gd name="connsiteX128" fmla="*/ 562422 w 1571882"/>
                  <a:gd name="connsiteY128" fmla="*/ 1187977 h 1790962"/>
                  <a:gd name="connsiteX129" fmla="*/ 498953 w 1571882"/>
                  <a:gd name="connsiteY129" fmla="*/ 1045423 h 1790962"/>
                  <a:gd name="connsiteX130" fmla="*/ 538564 w 1571882"/>
                  <a:gd name="connsiteY130" fmla="*/ 1033127 h 1790962"/>
                  <a:gd name="connsiteX131" fmla="*/ 529981 w 1571882"/>
                  <a:gd name="connsiteY131" fmla="*/ 1028468 h 1790962"/>
                  <a:gd name="connsiteX132" fmla="*/ 1091403 w 1571882"/>
                  <a:gd name="connsiteY132" fmla="*/ 845545 h 1790962"/>
                  <a:gd name="connsiteX133" fmla="*/ 1203923 w 1571882"/>
                  <a:gd name="connsiteY133" fmla="*/ 958066 h 1790962"/>
                  <a:gd name="connsiteX134" fmla="*/ 1135307 w 1571882"/>
                  <a:gd name="connsiteY134" fmla="*/ 1014679 h 1790962"/>
                  <a:gd name="connsiteX135" fmla="*/ 1048473 w 1571882"/>
                  <a:gd name="connsiteY135" fmla="*/ 880966 h 1790962"/>
                  <a:gd name="connsiteX136" fmla="*/ 550131 w 1571882"/>
                  <a:gd name="connsiteY136" fmla="*/ 845545 h 1790962"/>
                  <a:gd name="connsiteX137" fmla="*/ 593061 w 1571882"/>
                  <a:gd name="connsiteY137" fmla="*/ 880966 h 1790962"/>
                  <a:gd name="connsiteX138" fmla="*/ 506227 w 1571882"/>
                  <a:gd name="connsiteY138" fmla="*/ 1014679 h 1790962"/>
                  <a:gd name="connsiteX139" fmla="*/ 437611 w 1571882"/>
                  <a:gd name="connsiteY139" fmla="*/ 958065 h 1790962"/>
                  <a:gd name="connsiteX140" fmla="*/ 1146220 w 1571882"/>
                  <a:gd name="connsiteY140" fmla="*/ 783219 h 1790962"/>
                  <a:gd name="connsiteX141" fmla="*/ 1279933 w 1571882"/>
                  <a:gd name="connsiteY141" fmla="*/ 870053 h 1790962"/>
                  <a:gd name="connsiteX142" fmla="*/ 1223320 w 1571882"/>
                  <a:gd name="connsiteY142" fmla="*/ 938668 h 1790962"/>
                  <a:gd name="connsiteX143" fmla="*/ 1110800 w 1571882"/>
                  <a:gd name="connsiteY143" fmla="*/ 826148 h 1790962"/>
                  <a:gd name="connsiteX144" fmla="*/ 495314 w 1571882"/>
                  <a:gd name="connsiteY144" fmla="*/ 783219 h 1790962"/>
                  <a:gd name="connsiteX145" fmla="*/ 530733 w 1571882"/>
                  <a:gd name="connsiteY145" fmla="*/ 826148 h 1790962"/>
                  <a:gd name="connsiteX146" fmla="*/ 418213 w 1571882"/>
                  <a:gd name="connsiteY146" fmla="*/ 938668 h 1790962"/>
                  <a:gd name="connsiteX147" fmla="*/ 361601 w 1571882"/>
                  <a:gd name="connsiteY147" fmla="*/ 870053 h 1790962"/>
                  <a:gd name="connsiteX148" fmla="*/ 464472 w 1571882"/>
                  <a:gd name="connsiteY148" fmla="*/ 729159 h 1790962"/>
                  <a:gd name="connsiteX149" fmla="*/ 481079 w 1571882"/>
                  <a:gd name="connsiteY149" fmla="*/ 759755 h 1790962"/>
                  <a:gd name="connsiteX150" fmla="*/ 347812 w 1571882"/>
                  <a:gd name="connsiteY150" fmla="*/ 846300 h 1790962"/>
                  <a:gd name="connsiteX151" fmla="*/ 319310 w 1571882"/>
                  <a:gd name="connsiteY151" fmla="*/ 793789 h 1790962"/>
                  <a:gd name="connsiteX152" fmla="*/ 1187028 w 1571882"/>
                  <a:gd name="connsiteY152" fmla="*/ 710799 h 1790962"/>
                  <a:gd name="connsiteX153" fmla="*/ 1335314 w 1571882"/>
                  <a:gd name="connsiteY153" fmla="*/ 767720 h 1790962"/>
                  <a:gd name="connsiteX154" fmla="*/ 1333899 w 1571882"/>
                  <a:gd name="connsiteY154" fmla="*/ 772281 h 1790962"/>
                  <a:gd name="connsiteX155" fmla="*/ 1293722 w 1571882"/>
                  <a:gd name="connsiteY155" fmla="*/ 846300 h 1790962"/>
                  <a:gd name="connsiteX156" fmla="*/ 1160455 w 1571882"/>
                  <a:gd name="connsiteY156" fmla="*/ 759755 h 1790962"/>
                  <a:gd name="connsiteX157" fmla="*/ 1205594 w 1571882"/>
                  <a:gd name="connsiteY157" fmla="*/ 651333 h 1790962"/>
                  <a:gd name="connsiteX158" fmla="*/ 1361177 w 1571882"/>
                  <a:gd name="connsiteY158" fmla="*/ 684403 h 1790962"/>
                  <a:gd name="connsiteX159" fmla="*/ 1343464 w 1571882"/>
                  <a:gd name="connsiteY159" fmla="*/ 741464 h 1790962"/>
                  <a:gd name="connsiteX160" fmla="*/ 1195273 w 1571882"/>
                  <a:gd name="connsiteY160" fmla="*/ 684579 h 1790962"/>
                  <a:gd name="connsiteX161" fmla="*/ 435940 w 1571882"/>
                  <a:gd name="connsiteY161" fmla="*/ 651333 h 1790962"/>
                  <a:gd name="connsiteX162" fmla="*/ 452441 w 1571882"/>
                  <a:gd name="connsiteY162" fmla="*/ 704488 h 1790962"/>
                  <a:gd name="connsiteX163" fmla="*/ 306730 w 1571882"/>
                  <a:gd name="connsiteY163" fmla="*/ 769362 h 1790962"/>
                  <a:gd name="connsiteX164" fmla="*/ 280357 w 1571882"/>
                  <a:gd name="connsiteY164" fmla="*/ 684403 h 1790962"/>
                  <a:gd name="connsiteX165" fmla="*/ 1217152 w 1571882"/>
                  <a:gd name="connsiteY165" fmla="*/ 569228 h 1790962"/>
                  <a:gd name="connsiteX166" fmla="*/ 1376279 w 1571882"/>
                  <a:gd name="connsiteY166" fmla="*/ 569228 h 1790962"/>
                  <a:gd name="connsiteX167" fmla="*/ 1367363 w 1571882"/>
                  <a:gd name="connsiteY167" fmla="*/ 657674 h 1790962"/>
                  <a:gd name="connsiteX168" fmla="*/ 1211574 w 1571882"/>
                  <a:gd name="connsiteY168" fmla="*/ 624559 h 1790962"/>
                  <a:gd name="connsiteX169" fmla="*/ 265255 w 1571882"/>
                  <a:gd name="connsiteY169" fmla="*/ 569228 h 1790962"/>
                  <a:gd name="connsiteX170" fmla="*/ 424382 w 1571882"/>
                  <a:gd name="connsiteY170" fmla="*/ 569228 h 1790962"/>
                  <a:gd name="connsiteX171" fmla="*/ 429960 w 1571882"/>
                  <a:gd name="connsiteY171" fmla="*/ 624559 h 1790962"/>
                  <a:gd name="connsiteX172" fmla="*/ 274171 w 1571882"/>
                  <a:gd name="connsiteY172" fmla="*/ 657673 h 1790962"/>
                  <a:gd name="connsiteX173" fmla="*/ 1367364 w 1571882"/>
                  <a:gd name="connsiteY173" fmla="*/ 453353 h 1790962"/>
                  <a:gd name="connsiteX174" fmla="*/ 1376279 w 1571882"/>
                  <a:gd name="connsiteY174" fmla="*/ 541796 h 1790962"/>
                  <a:gd name="connsiteX175" fmla="*/ 1217152 w 1571882"/>
                  <a:gd name="connsiteY175" fmla="*/ 541796 h 1790962"/>
                  <a:gd name="connsiteX176" fmla="*/ 1211575 w 1571882"/>
                  <a:gd name="connsiteY176" fmla="*/ 486466 h 1790962"/>
                  <a:gd name="connsiteX177" fmla="*/ 274171 w 1571882"/>
                  <a:gd name="connsiteY177" fmla="*/ 453352 h 1790962"/>
                  <a:gd name="connsiteX178" fmla="*/ 429959 w 1571882"/>
                  <a:gd name="connsiteY178" fmla="*/ 486466 h 1790962"/>
                  <a:gd name="connsiteX179" fmla="*/ 424382 w 1571882"/>
                  <a:gd name="connsiteY179" fmla="*/ 541796 h 1790962"/>
                  <a:gd name="connsiteX180" fmla="*/ 265255 w 1571882"/>
                  <a:gd name="connsiteY180" fmla="*/ 541796 h 1790962"/>
                  <a:gd name="connsiteX181" fmla="*/ 298070 w 1571882"/>
                  <a:gd name="connsiteY181" fmla="*/ 369559 h 1790962"/>
                  <a:gd name="connsiteX182" fmla="*/ 446261 w 1571882"/>
                  <a:gd name="connsiteY182" fmla="*/ 426444 h 1790962"/>
                  <a:gd name="connsiteX183" fmla="*/ 435940 w 1571882"/>
                  <a:gd name="connsiteY183" fmla="*/ 459693 h 1790962"/>
                  <a:gd name="connsiteX184" fmla="*/ 280356 w 1571882"/>
                  <a:gd name="connsiteY184" fmla="*/ 426623 h 1790962"/>
                  <a:gd name="connsiteX185" fmla="*/ 1334805 w 1571882"/>
                  <a:gd name="connsiteY185" fmla="*/ 341662 h 1790962"/>
                  <a:gd name="connsiteX186" fmla="*/ 1361178 w 1571882"/>
                  <a:gd name="connsiteY186" fmla="*/ 426622 h 1790962"/>
                  <a:gd name="connsiteX187" fmla="*/ 1205594 w 1571882"/>
                  <a:gd name="connsiteY187" fmla="*/ 459693 h 1790962"/>
                  <a:gd name="connsiteX188" fmla="*/ 1189094 w 1571882"/>
                  <a:gd name="connsiteY188" fmla="*/ 406537 h 1790962"/>
                  <a:gd name="connsiteX189" fmla="*/ 1293724 w 1571882"/>
                  <a:gd name="connsiteY189" fmla="*/ 264726 h 1790962"/>
                  <a:gd name="connsiteX190" fmla="*/ 1322224 w 1571882"/>
                  <a:gd name="connsiteY190" fmla="*/ 317235 h 1790962"/>
                  <a:gd name="connsiteX191" fmla="*/ 1177063 w 1571882"/>
                  <a:gd name="connsiteY191" fmla="*/ 381866 h 1790962"/>
                  <a:gd name="connsiteX192" fmla="*/ 1160457 w 1571882"/>
                  <a:gd name="connsiteY192" fmla="*/ 351271 h 1790962"/>
                  <a:gd name="connsiteX193" fmla="*/ 347811 w 1571882"/>
                  <a:gd name="connsiteY193" fmla="*/ 264726 h 1790962"/>
                  <a:gd name="connsiteX194" fmla="*/ 481078 w 1571882"/>
                  <a:gd name="connsiteY194" fmla="*/ 351271 h 1790962"/>
                  <a:gd name="connsiteX195" fmla="*/ 454506 w 1571882"/>
                  <a:gd name="connsiteY195" fmla="*/ 400226 h 1790962"/>
                  <a:gd name="connsiteX196" fmla="*/ 306220 w 1571882"/>
                  <a:gd name="connsiteY196" fmla="*/ 343304 h 1790962"/>
                  <a:gd name="connsiteX197" fmla="*/ 307636 w 1571882"/>
                  <a:gd name="connsiteY197" fmla="*/ 338743 h 1790962"/>
                  <a:gd name="connsiteX198" fmla="*/ 1223321 w 1571882"/>
                  <a:gd name="connsiteY198" fmla="*/ 172356 h 1790962"/>
                  <a:gd name="connsiteX199" fmla="*/ 1279934 w 1571882"/>
                  <a:gd name="connsiteY199" fmla="*/ 240972 h 1790962"/>
                  <a:gd name="connsiteX200" fmla="*/ 1146221 w 1571882"/>
                  <a:gd name="connsiteY200" fmla="*/ 327806 h 1790962"/>
                  <a:gd name="connsiteX201" fmla="*/ 1110801 w 1571882"/>
                  <a:gd name="connsiteY201" fmla="*/ 284876 h 1790962"/>
                  <a:gd name="connsiteX202" fmla="*/ 418214 w 1571882"/>
                  <a:gd name="connsiteY202" fmla="*/ 172356 h 1790962"/>
                  <a:gd name="connsiteX203" fmla="*/ 530734 w 1571882"/>
                  <a:gd name="connsiteY203" fmla="*/ 284876 h 1790962"/>
                  <a:gd name="connsiteX204" fmla="*/ 495313 w 1571882"/>
                  <a:gd name="connsiteY204" fmla="*/ 327806 h 1790962"/>
                  <a:gd name="connsiteX205" fmla="*/ 361600 w 1571882"/>
                  <a:gd name="connsiteY205" fmla="*/ 240972 h 1790962"/>
                  <a:gd name="connsiteX206" fmla="*/ 1135308 w 1571882"/>
                  <a:gd name="connsiteY206" fmla="*/ 96346 h 1790962"/>
                  <a:gd name="connsiteX207" fmla="*/ 1203923 w 1571882"/>
                  <a:gd name="connsiteY207" fmla="*/ 152959 h 1790962"/>
                  <a:gd name="connsiteX208" fmla="*/ 1091403 w 1571882"/>
                  <a:gd name="connsiteY208" fmla="*/ 265479 h 1790962"/>
                  <a:gd name="connsiteX209" fmla="*/ 1048474 w 1571882"/>
                  <a:gd name="connsiteY209" fmla="*/ 230059 h 1790962"/>
                  <a:gd name="connsiteX210" fmla="*/ 506226 w 1571882"/>
                  <a:gd name="connsiteY210" fmla="*/ 96346 h 1790962"/>
                  <a:gd name="connsiteX211" fmla="*/ 593060 w 1571882"/>
                  <a:gd name="connsiteY211" fmla="*/ 230059 h 1790962"/>
                  <a:gd name="connsiteX212" fmla="*/ 550131 w 1571882"/>
                  <a:gd name="connsiteY212" fmla="*/ 265479 h 1790962"/>
                  <a:gd name="connsiteX213" fmla="*/ 437611 w 1571882"/>
                  <a:gd name="connsiteY213" fmla="*/ 152959 h 1790962"/>
                  <a:gd name="connsiteX214" fmla="*/ 582490 w 1571882"/>
                  <a:gd name="connsiteY214" fmla="*/ 54055 h 1790962"/>
                  <a:gd name="connsiteX215" fmla="*/ 647120 w 1571882"/>
                  <a:gd name="connsiteY215" fmla="*/ 199217 h 1790962"/>
                  <a:gd name="connsiteX216" fmla="*/ 616524 w 1571882"/>
                  <a:gd name="connsiteY216" fmla="*/ 215824 h 1790962"/>
                  <a:gd name="connsiteX217" fmla="*/ 529980 w 1571882"/>
                  <a:gd name="connsiteY217" fmla="*/ 82557 h 1790962"/>
                  <a:gd name="connsiteX218" fmla="*/ 1032976 w 1571882"/>
                  <a:gd name="connsiteY218" fmla="*/ 40965 h 1790962"/>
                  <a:gd name="connsiteX219" fmla="*/ 1037536 w 1571882"/>
                  <a:gd name="connsiteY219" fmla="*/ 42381 h 1790962"/>
                  <a:gd name="connsiteX220" fmla="*/ 1111554 w 1571882"/>
                  <a:gd name="connsiteY220" fmla="*/ 82556 h 1790962"/>
                  <a:gd name="connsiteX221" fmla="*/ 1025010 w 1571882"/>
                  <a:gd name="connsiteY221" fmla="*/ 215823 h 1790962"/>
                  <a:gd name="connsiteX222" fmla="*/ 976054 w 1571882"/>
                  <a:gd name="connsiteY222" fmla="*/ 189251 h 1790962"/>
                  <a:gd name="connsiteX223" fmla="*/ 949657 w 1571882"/>
                  <a:gd name="connsiteY223" fmla="*/ 15102 h 1790962"/>
                  <a:gd name="connsiteX224" fmla="*/ 1006720 w 1571882"/>
                  <a:gd name="connsiteY224" fmla="*/ 32815 h 1790962"/>
                  <a:gd name="connsiteX225" fmla="*/ 949835 w 1571882"/>
                  <a:gd name="connsiteY225" fmla="*/ 181006 h 1790962"/>
                  <a:gd name="connsiteX226" fmla="*/ 916587 w 1571882"/>
                  <a:gd name="connsiteY226" fmla="*/ 170685 h 1790962"/>
                  <a:gd name="connsiteX227" fmla="*/ 691877 w 1571882"/>
                  <a:gd name="connsiteY227" fmla="*/ 15102 h 1790962"/>
                  <a:gd name="connsiteX228" fmla="*/ 724947 w 1571882"/>
                  <a:gd name="connsiteY228" fmla="*/ 170685 h 1790962"/>
                  <a:gd name="connsiteX229" fmla="*/ 671792 w 1571882"/>
                  <a:gd name="connsiteY229" fmla="*/ 187186 h 1790962"/>
                  <a:gd name="connsiteX230" fmla="*/ 606917 w 1571882"/>
                  <a:gd name="connsiteY230" fmla="*/ 41475 h 1790962"/>
                  <a:gd name="connsiteX231" fmla="*/ 834483 w 1571882"/>
                  <a:gd name="connsiteY231" fmla="*/ 0 h 1790962"/>
                  <a:gd name="connsiteX232" fmla="*/ 922927 w 1571882"/>
                  <a:gd name="connsiteY232" fmla="*/ 8916 h 1790962"/>
                  <a:gd name="connsiteX233" fmla="*/ 889813 w 1571882"/>
                  <a:gd name="connsiteY233" fmla="*/ 164705 h 1790962"/>
                  <a:gd name="connsiteX234" fmla="*/ 834483 w 1571882"/>
                  <a:gd name="connsiteY234" fmla="*/ 159127 h 1790962"/>
                  <a:gd name="connsiteX235" fmla="*/ 807051 w 1571882"/>
                  <a:gd name="connsiteY235" fmla="*/ 0 h 1790962"/>
                  <a:gd name="connsiteX236" fmla="*/ 807051 w 1571882"/>
                  <a:gd name="connsiteY236" fmla="*/ 159127 h 1790962"/>
                  <a:gd name="connsiteX237" fmla="*/ 751721 w 1571882"/>
                  <a:gd name="connsiteY237" fmla="*/ 164705 h 1790962"/>
                  <a:gd name="connsiteX238" fmla="*/ 718607 w 1571882"/>
                  <a:gd name="connsiteY238" fmla="*/ 8916 h 179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571882" h="1790962">
                    <a:moveTo>
                      <a:pt x="1412369" y="1737447"/>
                    </a:moveTo>
                    <a:lnTo>
                      <a:pt x="1569962" y="1737447"/>
                    </a:lnTo>
                    <a:lnTo>
                      <a:pt x="1571882" y="1775479"/>
                    </a:lnTo>
                    <a:lnTo>
                      <a:pt x="1570321" y="1790962"/>
                    </a:lnTo>
                    <a:lnTo>
                      <a:pt x="1414642" y="1790962"/>
                    </a:lnTo>
                    <a:lnTo>
                      <a:pt x="1416203" y="1775479"/>
                    </a:lnTo>
                    <a:close/>
                    <a:moveTo>
                      <a:pt x="1920" y="1737447"/>
                    </a:moveTo>
                    <a:lnTo>
                      <a:pt x="159513" y="1737447"/>
                    </a:lnTo>
                    <a:lnTo>
                      <a:pt x="155679" y="1775479"/>
                    </a:lnTo>
                    <a:lnTo>
                      <a:pt x="157240" y="1790962"/>
                    </a:lnTo>
                    <a:lnTo>
                      <a:pt x="1561" y="1790962"/>
                    </a:lnTo>
                    <a:lnTo>
                      <a:pt x="0" y="1775479"/>
                    </a:lnTo>
                    <a:close/>
                    <a:moveTo>
                      <a:pt x="1543395" y="1576753"/>
                    </a:moveTo>
                    <a:lnTo>
                      <a:pt x="1555914" y="1617085"/>
                    </a:lnTo>
                    <a:cubicBezTo>
                      <a:pt x="1561149" y="1642666"/>
                      <a:pt x="1565141" y="1668700"/>
                      <a:pt x="1567824" y="1695121"/>
                    </a:cubicBezTo>
                    <a:lnTo>
                      <a:pt x="1568576" y="1710016"/>
                    </a:lnTo>
                    <a:lnTo>
                      <a:pt x="1409604" y="1710015"/>
                    </a:lnTo>
                    <a:lnTo>
                      <a:pt x="1403398" y="1648459"/>
                    </a:lnTo>
                    <a:lnTo>
                      <a:pt x="1391182" y="1609106"/>
                    </a:lnTo>
                    <a:close/>
                    <a:moveTo>
                      <a:pt x="28487" y="1576752"/>
                    </a:moveTo>
                    <a:lnTo>
                      <a:pt x="180700" y="1609106"/>
                    </a:lnTo>
                    <a:lnTo>
                      <a:pt x="168484" y="1648459"/>
                    </a:lnTo>
                    <a:lnTo>
                      <a:pt x="162278" y="1710015"/>
                    </a:lnTo>
                    <a:lnTo>
                      <a:pt x="3306" y="1710015"/>
                    </a:lnTo>
                    <a:lnTo>
                      <a:pt x="4058" y="1695121"/>
                    </a:lnTo>
                    <a:cubicBezTo>
                      <a:pt x="6741" y="1668700"/>
                      <a:pt x="10733" y="1642666"/>
                      <a:pt x="15968" y="1617085"/>
                    </a:cubicBezTo>
                    <a:close/>
                    <a:moveTo>
                      <a:pt x="65859" y="1462010"/>
                    </a:moveTo>
                    <a:lnTo>
                      <a:pt x="211790" y="1518027"/>
                    </a:lnTo>
                    <a:lnTo>
                      <a:pt x="205208" y="1530153"/>
                    </a:lnTo>
                    <a:lnTo>
                      <a:pt x="188866" y="1582797"/>
                    </a:lnTo>
                    <a:lnTo>
                      <a:pt x="36654" y="1550443"/>
                    </a:lnTo>
                    <a:lnTo>
                      <a:pt x="61763" y="1469555"/>
                    </a:lnTo>
                    <a:close/>
                    <a:moveTo>
                      <a:pt x="1486847" y="1426681"/>
                    </a:moveTo>
                    <a:lnTo>
                      <a:pt x="1510119" y="1469555"/>
                    </a:lnTo>
                    <a:lnTo>
                      <a:pt x="1535228" y="1550443"/>
                    </a:lnTo>
                    <a:lnTo>
                      <a:pt x="1383016" y="1582797"/>
                    </a:lnTo>
                    <a:lnTo>
                      <a:pt x="1366674" y="1530153"/>
                    </a:lnTo>
                    <a:lnTo>
                      <a:pt x="1344831" y="1489911"/>
                    </a:lnTo>
                    <a:close/>
                    <a:moveTo>
                      <a:pt x="144538" y="1323555"/>
                    </a:moveTo>
                    <a:lnTo>
                      <a:pt x="275353" y="1408507"/>
                    </a:lnTo>
                    <a:lnTo>
                      <a:pt x="263318" y="1423094"/>
                    </a:lnTo>
                    <a:lnTo>
                      <a:pt x="224989" y="1493710"/>
                    </a:lnTo>
                    <a:lnTo>
                      <a:pt x="79058" y="1437692"/>
                    </a:lnTo>
                    <a:lnTo>
                      <a:pt x="134226" y="1336052"/>
                    </a:lnTo>
                    <a:close/>
                    <a:moveTo>
                      <a:pt x="1427344" y="1323554"/>
                    </a:moveTo>
                    <a:lnTo>
                      <a:pt x="1437656" y="1336052"/>
                    </a:lnTo>
                    <a:lnTo>
                      <a:pt x="1473721" y="1402498"/>
                    </a:lnTo>
                    <a:lnTo>
                      <a:pt x="1331705" y="1465728"/>
                    </a:lnTo>
                    <a:lnTo>
                      <a:pt x="1308564" y="1423094"/>
                    </a:lnTo>
                    <a:lnTo>
                      <a:pt x="1296529" y="1408507"/>
                    </a:lnTo>
                    <a:close/>
                    <a:moveTo>
                      <a:pt x="1323960" y="1205110"/>
                    </a:moveTo>
                    <a:lnTo>
                      <a:pt x="1341685" y="1219735"/>
                    </a:lnTo>
                    <a:lnTo>
                      <a:pt x="1409772" y="1302257"/>
                    </a:lnTo>
                    <a:lnTo>
                      <a:pt x="1278957" y="1387210"/>
                    </a:lnTo>
                    <a:lnTo>
                      <a:pt x="1231604" y="1329817"/>
                    </a:lnTo>
                    <a:lnTo>
                      <a:pt x="1213878" y="1315192"/>
                    </a:lnTo>
                    <a:close/>
                    <a:moveTo>
                      <a:pt x="247923" y="1205110"/>
                    </a:moveTo>
                    <a:lnTo>
                      <a:pt x="358004" y="1315191"/>
                    </a:lnTo>
                    <a:lnTo>
                      <a:pt x="340279" y="1329817"/>
                    </a:lnTo>
                    <a:lnTo>
                      <a:pt x="292925" y="1387210"/>
                    </a:lnTo>
                    <a:lnTo>
                      <a:pt x="162110" y="1302257"/>
                    </a:lnTo>
                    <a:lnTo>
                      <a:pt x="230197" y="1219735"/>
                    </a:lnTo>
                    <a:close/>
                    <a:moveTo>
                      <a:pt x="1200637" y="1110341"/>
                    </a:moveTo>
                    <a:lnTo>
                      <a:pt x="1225368" y="1123764"/>
                    </a:lnTo>
                    <a:lnTo>
                      <a:pt x="1302703" y="1187572"/>
                    </a:lnTo>
                    <a:lnTo>
                      <a:pt x="1192622" y="1297654"/>
                    </a:lnTo>
                    <a:lnTo>
                      <a:pt x="1138326" y="1252856"/>
                    </a:lnTo>
                    <a:lnTo>
                      <a:pt x="1115968" y="1240720"/>
                    </a:lnTo>
                    <a:close/>
                    <a:moveTo>
                      <a:pt x="371245" y="1110341"/>
                    </a:moveTo>
                    <a:lnTo>
                      <a:pt x="455914" y="1240720"/>
                    </a:lnTo>
                    <a:lnTo>
                      <a:pt x="433556" y="1252856"/>
                    </a:lnTo>
                    <a:lnTo>
                      <a:pt x="379261" y="1297653"/>
                    </a:lnTo>
                    <a:lnTo>
                      <a:pt x="269179" y="1187572"/>
                    </a:lnTo>
                    <a:lnTo>
                      <a:pt x="346514" y="1123764"/>
                    </a:lnTo>
                    <a:close/>
                    <a:moveTo>
                      <a:pt x="473191" y="1055006"/>
                    </a:moveTo>
                    <a:lnTo>
                      <a:pt x="536421" y="1197022"/>
                    </a:lnTo>
                    <a:lnTo>
                      <a:pt x="480099" y="1227593"/>
                    </a:lnTo>
                    <a:lnTo>
                      <a:pt x="395429" y="1097214"/>
                    </a:lnTo>
                    <a:close/>
                    <a:moveTo>
                      <a:pt x="691699" y="930018"/>
                    </a:moveTo>
                    <a:lnTo>
                      <a:pt x="724947" y="940339"/>
                    </a:lnTo>
                    <a:lnTo>
                      <a:pt x="713714" y="993185"/>
                    </a:lnTo>
                    <a:lnTo>
                      <a:pt x="742064" y="991754"/>
                    </a:lnTo>
                    <a:lnTo>
                      <a:pt x="751721" y="946320"/>
                    </a:lnTo>
                    <a:lnTo>
                      <a:pt x="807051" y="951897"/>
                    </a:lnTo>
                    <a:lnTo>
                      <a:pt x="807051" y="990604"/>
                    </a:lnTo>
                    <a:lnTo>
                      <a:pt x="834483" y="991989"/>
                    </a:lnTo>
                    <a:lnTo>
                      <a:pt x="834483" y="951897"/>
                    </a:lnTo>
                    <a:lnTo>
                      <a:pt x="889813" y="946320"/>
                    </a:lnTo>
                    <a:lnTo>
                      <a:pt x="900987" y="998890"/>
                    </a:lnTo>
                    <a:lnTo>
                      <a:pt x="925202" y="1002586"/>
                    </a:lnTo>
                    <a:lnTo>
                      <a:pt x="913488" y="1057699"/>
                    </a:lnTo>
                    <a:lnTo>
                      <a:pt x="922927" y="1102108"/>
                    </a:lnTo>
                    <a:lnTo>
                      <a:pt x="903635" y="1104053"/>
                    </a:lnTo>
                    <a:lnTo>
                      <a:pt x="892600" y="1155969"/>
                    </a:lnTo>
                    <a:lnTo>
                      <a:pt x="799657" y="1146600"/>
                    </a:lnTo>
                    <a:lnTo>
                      <a:pt x="799657" y="1110279"/>
                    </a:lnTo>
                    <a:lnTo>
                      <a:pt x="772225" y="1107513"/>
                    </a:lnTo>
                    <a:lnTo>
                      <a:pt x="772225" y="1146600"/>
                    </a:lnTo>
                    <a:lnTo>
                      <a:pt x="679282" y="1155969"/>
                    </a:lnTo>
                    <a:lnTo>
                      <a:pt x="664728" y="1087495"/>
                    </a:lnTo>
                    <a:lnTo>
                      <a:pt x="634814" y="1078209"/>
                    </a:lnTo>
                    <a:lnTo>
                      <a:pt x="652797" y="1031363"/>
                    </a:lnTo>
                    <a:lnTo>
                      <a:pt x="646680" y="1002586"/>
                    </a:lnTo>
                    <a:lnTo>
                      <a:pt x="664911" y="999804"/>
                    </a:lnTo>
                    <a:close/>
                    <a:moveTo>
                      <a:pt x="969743" y="923838"/>
                    </a:moveTo>
                    <a:lnTo>
                      <a:pt x="1016009" y="1027754"/>
                    </a:lnTo>
                    <a:lnTo>
                      <a:pt x="1036024" y="1033967"/>
                    </a:lnTo>
                    <a:lnTo>
                      <a:pt x="1028038" y="1054772"/>
                    </a:lnTo>
                    <a:lnTo>
                      <a:pt x="1034617" y="1069549"/>
                    </a:lnTo>
                    <a:lnTo>
                      <a:pt x="1020708" y="1073867"/>
                    </a:lnTo>
                    <a:lnTo>
                      <a:pt x="980372" y="1178947"/>
                    </a:lnTo>
                    <a:lnTo>
                      <a:pt x="919760" y="1160132"/>
                    </a:lnTo>
                    <a:lnTo>
                      <a:pt x="941533" y="1057701"/>
                    </a:lnTo>
                    <a:lnTo>
                      <a:pt x="916587" y="940339"/>
                    </a:lnTo>
                    <a:close/>
                    <a:moveTo>
                      <a:pt x="1025009" y="895201"/>
                    </a:moveTo>
                    <a:lnTo>
                      <a:pt x="1111553" y="1028468"/>
                    </a:lnTo>
                    <a:lnTo>
                      <a:pt x="1077628" y="1046882"/>
                    </a:lnTo>
                    <a:lnTo>
                      <a:pt x="1091865" y="1051301"/>
                    </a:lnTo>
                    <a:lnTo>
                      <a:pt x="1176452" y="1097214"/>
                    </a:lnTo>
                    <a:lnTo>
                      <a:pt x="1091783" y="1227593"/>
                    </a:lnTo>
                    <a:lnTo>
                      <a:pt x="1031267" y="1194746"/>
                    </a:lnTo>
                    <a:lnTo>
                      <a:pt x="1006628" y="1187098"/>
                    </a:lnTo>
                    <a:lnTo>
                      <a:pt x="1057720" y="1053996"/>
                    </a:lnTo>
                    <a:lnTo>
                      <a:pt x="994414" y="911807"/>
                    </a:lnTo>
                    <a:close/>
                    <a:moveTo>
                      <a:pt x="616526" y="895201"/>
                    </a:moveTo>
                    <a:lnTo>
                      <a:pt x="665481" y="921773"/>
                    </a:lnTo>
                    <a:lnTo>
                      <a:pt x="624274" y="1029120"/>
                    </a:lnTo>
                    <a:lnTo>
                      <a:pt x="652122" y="1160132"/>
                    </a:lnTo>
                    <a:lnTo>
                      <a:pt x="562422" y="1187977"/>
                    </a:lnTo>
                    <a:lnTo>
                      <a:pt x="498953" y="1045423"/>
                    </a:lnTo>
                    <a:lnTo>
                      <a:pt x="538564" y="1033127"/>
                    </a:lnTo>
                    <a:lnTo>
                      <a:pt x="529981" y="1028468"/>
                    </a:lnTo>
                    <a:close/>
                    <a:moveTo>
                      <a:pt x="1091403" y="845545"/>
                    </a:moveTo>
                    <a:lnTo>
                      <a:pt x="1203923" y="958066"/>
                    </a:lnTo>
                    <a:lnTo>
                      <a:pt x="1135307" y="1014679"/>
                    </a:lnTo>
                    <a:lnTo>
                      <a:pt x="1048473" y="880966"/>
                    </a:lnTo>
                    <a:close/>
                    <a:moveTo>
                      <a:pt x="550131" y="845545"/>
                    </a:moveTo>
                    <a:lnTo>
                      <a:pt x="593061" y="880966"/>
                    </a:lnTo>
                    <a:lnTo>
                      <a:pt x="506227" y="1014679"/>
                    </a:lnTo>
                    <a:lnTo>
                      <a:pt x="437611" y="958065"/>
                    </a:lnTo>
                    <a:close/>
                    <a:moveTo>
                      <a:pt x="1146220" y="783219"/>
                    </a:moveTo>
                    <a:lnTo>
                      <a:pt x="1279933" y="870053"/>
                    </a:lnTo>
                    <a:lnTo>
                      <a:pt x="1223320" y="938668"/>
                    </a:lnTo>
                    <a:lnTo>
                      <a:pt x="1110800" y="826148"/>
                    </a:lnTo>
                    <a:close/>
                    <a:moveTo>
                      <a:pt x="495314" y="783219"/>
                    </a:moveTo>
                    <a:lnTo>
                      <a:pt x="530733" y="826148"/>
                    </a:lnTo>
                    <a:lnTo>
                      <a:pt x="418213" y="938668"/>
                    </a:lnTo>
                    <a:lnTo>
                      <a:pt x="361601" y="870053"/>
                    </a:lnTo>
                    <a:close/>
                    <a:moveTo>
                      <a:pt x="464472" y="729159"/>
                    </a:moveTo>
                    <a:lnTo>
                      <a:pt x="481079" y="759755"/>
                    </a:lnTo>
                    <a:lnTo>
                      <a:pt x="347812" y="846300"/>
                    </a:lnTo>
                    <a:lnTo>
                      <a:pt x="319310" y="793789"/>
                    </a:lnTo>
                    <a:close/>
                    <a:moveTo>
                      <a:pt x="1187028" y="710799"/>
                    </a:moveTo>
                    <a:lnTo>
                      <a:pt x="1335314" y="767720"/>
                    </a:lnTo>
                    <a:lnTo>
                      <a:pt x="1333899" y="772281"/>
                    </a:lnTo>
                    <a:lnTo>
                      <a:pt x="1293722" y="846300"/>
                    </a:lnTo>
                    <a:lnTo>
                      <a:pt x="1160455" y="759755"/>
                    </a:lnTo>
                    <a:close/>
                    <a:moveTo>
                      <a:pt x="1205594" y="651333"/>
                    </a:moveTo>
                    <a:lnTo>
                      <a:pt x="1361177" y="684403"/>
                    </a:lnTo>
                    <a:lnTo>
                      <a:pt x="1343464" y="741464"/>
                    </a:lnTo>
                    <a:lnTo>
                      <a:pt x="1195273" y="684579"/>
                    </a:lnTo>
                    <a:close/>
                    <a:moveTo>
                      <a:pt x="435940" y="651333"/>
                    </a:moveTo>
                    <a:lnTo>
                      <a:pt x="452441" y="704488"/>
                    </a:lnTo>
                    <a:lnTo>
                      <a:pt x="306730" y="769362"/>
                    </a:lnTo>
                    <a:lnTo>
                      <a:pt x="280357" y="684403"/>
                    </a:lnTo>
                    <a:close/>
                    <a:moveTo>
                      <a:pt x="1217152" y="569228"/>
                    </a:moveTo>
                    <a:lnTo>
                      <a:pt x="1376279" y="569228"/>
                    </a:lnTo>
                    <a:lnTo>
                      <a:pt x="1367363" y="657674"/>
                    </a:lnTo>
                    <a:lnTo>
                      <a:pt x="1211574" y="624559"/>
                    </a:lnTo>
                    <a:close/>
                    <a:moveTo>
                      <a:pt x="265255" y="569228"/>
                    </a:moveTo>
                    <a:lnTo>
                      <a:pt x="424382" y="569228"/>
                    </a:lnTo>
                    <a:lnTo>
                      <a:pt x="429960" y="624559"/>
                    </a:lnTo>
                    <a:lnTo>
                      <a:pt x="274171" y="657673"/>
                    </a:lnTo>
                    <a:close/>
                    <a:moveTo>
                      <a:pt x="1367364" y="453353"/>
                    </a:moveTo>
                    <a:lnTo>
                      <a:pt x="1376279" y="541796"/>
                    </a:lnTo>
                    <a:lnTo>
                      <a:pt x="1217152" y="541796"/>
                    </a:lnTo>
                    <a:lnTo>
                      <a:pt x="1211575" y="486466"/>
                    </a:lnTo>
                    <a:close/>
                    <a:moveTo>
                      <a:pt x="274171" y="453352"/>
                    </a:moveTo>
                    <a:lnTo>
                      <a:pt x="429959" y="486466"/>
                    </a:lnTo>
                    <a:lnTo>
                      <a:pt x="424382" y="541796"/>
                    </a:lnTo>
                    <a:lnTo>
                      <a:pt x="265255" y="541796"/>
                    </a:lnTo>
                    <a:close/>
                    <a:moveTo>
                      <a:pt x="298070" y="369559"/>
                    </a:moveTo>
                    <a:lnTo>
                      <a:pt x="446261" y="426444"/>
                    </a:lnTo>
                    <a:lnTo>
                      <a:pt x="435940" y="459693"/>
                    </a:lnTo>
                    <a:lnTo>
                      <a:pt x="280356" y="426623"/>
                    </a:lnTo>
                    <a:close/>
                    <a:moveTo>
                      <a:pt x="1334805" y="341662"/>
                    </a:moveTo>
                    <a:lnTo>
                      <a:pt x="1361178" y="426622"/>
                    </a:lnTo>
                    <a:lnTo>
                      <a:pt x="1205594" y="459693"/>
                    </a:lnTo>
                    <a:lnTo>
                      <a:pt x="1189094" y="406537"/>
                    </a:lnTo>
                    <a:close/>
                    <a:moveTo>
                      <a:pt x="1293724" y="264726"/>
                    </a:moveTo>
                    <a:lnTo>
                      <a:pt x="1322224" y="317235"/>
                    </a:lnTo>
                    <a:lnTo>
                      <a:pt x="1177063" y="381866"/>
                    </a:lnTo>
                    <a:lnTo>
                      <a:pt x="1160457" y="351271"/>
                    </a:lnTo>
                    <a:close/>
                    <a:moveTo>
                      <a:pt x="347811" y="264726"/>
                    </a:moveTo>
                    <a:lnTo>
                      <a:pt x="481078" y="351271"/>
                    </a:lnTo>
                    <a:lnTo>
                      <a:pt x="454506" y="400226"/>
                    </a:lnTo>
                    <a:lnTo>
                      <a:pt x="306220" y="343304"/>
                    </a:lnTo>
                    <a:lnTo>
                      <a:pt x="307636" y="338743"/>
                    </a:lnTo>
                    <a:close/>
                    <a:moveTo>
                      <a:pt x="1223321" y="172356"/>
                    </a:moveTo>
                    <a:lnTo>
                      <a:pt x="1279934" y="240972"/>
                    </a:lnTo>
                    <a:lnTo>
                      <a:pt x="1146221" y="327806"/>
                    </a:lnTo>
                    <a:lnTo>
                      <a:pt x="1110801" y="284876"/>
                    </a:lnTo>
                    <a:close/>
                    <a:moveTo>
                      <a:pt x="418214" y="172356"/>
                    </a:moveTo>
                    <a:lnTo>
                      <a:pt x="530734" y="284876"/>
                    </a:lnTo>
                    <a:lnTo>
                      <a:pt x="495313" y="327806"/>
                    </a:lnTo>
                    <a:lnTo>
                      <a:pt x="361600" y="240972"/>
                    </a:lnTo>
                    <a:close/>
                    <a:moveTo>
                      <a:pt x="1135308" y="96346"/>
                    </a:moveTo>
                    <a:lnTo>
                      <a:pt x="1203923" y="152959"/>
                    </a:lnTo>
                    <a:lnTo>
                      <a:pt x="1091403" y="265479"/>
                    </a:lnTo>
                    <a:lnTo>
                      <a:pt x="1048474" y="230059"/>
                    </a:lnTo>
                    <a:close/>
                    <a:moveTo>
                      <a:pt x="506226" y="96346"/>
                    </a:moveTo>
                    <a:lnTo>
                      <a:pt x="593060" y="230059"/>
                    </a:lnTo>
                    <a:lnTo>
                      <a:pt x="550131" y="265479"/>
                    </a:lnTo>
                    <a:lnTo>
                      <a:pt x="437611" y="152959"/>
                    </a:lnTo>
                    <a:close/>
                    <a:moveTo>
                      <a:pt x="582490" y="54055"/>
                    </a:moveTo>
                    <a:lnTo>
                      <a:pt x="647120" y="199217"/>
                    </a:lnTo>
                    <a:lnTo>
                      <a:pt x="616524" y="215824"/>
                    </a:lnTo>
                    <a:lnTo>
                      <a:pt x="529980" y="82557"/>
                    </a:lnTo>
                    <a:close/>
                    <a:moveTo>
                      <a:pt x="1032976" y="40965"/>
                    </a:moveTo>
                    <a:lnTo>
                      <a:pt x="1037536" y="42381"/>
                    </a:lnTo>
                    <a:lnTo>
                      <a:pt x="1111554" y="82556"/>
                    </a:lnTo>
                    <a:lnTo>
                      <a:pt x="1025010" y="215823"/>
                    </a:lnTo>
                    <a:lnTo>
                      <a:pt x="976054" y="189251"/>
                    </a:lnTo>
                    <a:close/>
                    <a:moveTo>
                      <a:pt x="949657" y="15102"/>
                    </a:moveTo>
                    <a:lnTo>
                      <a:pt x="1006720" y="32815"/>
                    </a:lnTo>
                    <a:lnTo>
                      <a:pt x="949835" y="181006"/>
                    </a:lnTo>
                    <a:lnTo>
                      <a:pt x="916587" y="170685"/>
                    </a:lnTo>
                    <a:close/>
                    <a:moveTo>
                      <a:pt x="691877" y="15102"/>
                    </a:moveTo>
                    <a:lnTo>
                      <a:pt x="724947" y="170685"/>
                    </a:lnTo>
                    <a:lnTo>
                      <a:pt x="671792" y="187186"/>
                    </a:lnTo>
                    <a:lnTo>
                      <a:pt x="606917" y="41475"/>
                    </a:lnTo>
                    <a:close/>
                    <a:moveTo>
                      <a:pt x="834483" y="0"/>
                    </a:moveTo>
                    <a:lnTo>
                      <a:pt x="922927" y="8916"/>
                    </a:lnTo>
                    <a:lnTo>
                      <a:pt x="889813" y="164705"/>
                    </a:lnTo>
                    <a:lnTo>
                      <a:pt x="834483" y="159127"/>
                    </a:lnTo>
                    <a:close/>
                    <a:moveTo>
                      <a:pt x="807051" y="0"/>
                    </a:moveTo>
                    <a:lnTo>
                      <a:pt x="807051" y="159127"/>
                    </a:lnTo>
                    <a:lnTo>
                      <a:pt x="751721" y="164705"/>
                    </a:lnTo>
                    <a:lnTo>
                      <a:pt x="718607" y="8916"/>
                    </a:lnTo>
                    <a:close/>
                  </a:path>
                </a:pathLst>
              </a:custGeom>
              <a:solidFill>
                <a:schemeClr val="accent4"/>
              </a:solidFill>
              <a:ln w="4445">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97" name="Freeform: Shape 127">
                <a:extLst>
                  <a:ext uri="{FF2B5EF4-FFF2-40B4-BE49-F238E27FC236}">
                    <a16:creationId xmlns:a16="http://schemas.microsoft.com/office/drawing/2014/main" id="{1701BA50-E7D3-4561-9AA3-394F702E488A}"/>
                  </a:ext>
                </a:extLst>
              </p:cNvPr>
              <p:cNvSpPr>
                <a:spLocks noChangeAspect="1"/>
              </p:cNvSpPr>
              <p:nvPr/>
            </p:nvSpPr>
            <p:spPr bwMode="auto">
              <a:xfrm>
                <a:off x="-2701753" y="6019800"/>
                <a:ext cx="267492" cy="320790"/>
              </a:xfrm>
              <a:custGeom>
                <a:avLst/>
                <a:gdLst>
                  <a:gd name="connsiteX0" fmla="*/ 1412369 w 1571882"/>
                  <a:gd name="connsiteY0" fmla="*/ 1737447 h 1790962"/>
                  <a:gd name="connsiteX1" fmla="*/ 1569962 w 1571882"/>
                  <a:gd name="connsiteY1" fmla="*/ 1737447 h 1790962"/>
                  <a:gd name="connsiteX2" fmla="*/ 1571882 w 1571882"/>
                  <a:gd name="connsiteY2" fmla="*/ 1775479 h 1790962"/>
                  <a:gd name="connsiteX3" fmla="*/ 1570321 w 1571882"/>
                  <a:gd name="connsiteY3" fmla="*/ 1790962 h 1790962"/>
                  <a:gd name="connsiteX4" fmla="*/ 1414642 w 1571882"/>
                  <a:gd name="connsiteY4" fmla="*/ 1790962 h 1790962"/>
                  <a:gd name="connsiteX5" fmla="*/ 1416203 w 1571882"/>
                  <a:gd name="connsiteY5" fmla="*/ 1775479 h 1790962"/>
                  <a:gd name="connsiteX6" fmla="*/ 1920 w 1571882"/>
                  <a:gd name="connsiteY6" fmla="*/ 1737447 h 1790962"/>
                  <a:gd name="connsiteX7" fmla="*/ 159513 w 1571882"/>
                  <a:gd name="connsiteY7" fmla="*/ 1737447 h 1790962"/>
                  <a:gd name="connsiteX8" fmla="*/ 155679 w 1571882"/>
                  <a:gd name="connsiteY8" fmla="*/ 1775479 h 1790962"/>
                  <a:gd name="connsiteX9" fmla="*/ 157240 w 1571882"/>
                  <a:gd name="connsiteY9" fmla="*/ 1790962 h 1790962"/>
                  <a:gd name="connsiteX10" fmla="*/ 1561 w 1571882"/>
                  <a:gd name="connsiteY10" fmla="*/ 1790962 h 1790962"/>
                  <a:gd name="connsiteX11" fmla="*/ 0 w 1571882"/>
                  <a:gd name="connsiteY11" fmla="*/ 1775479 h 1790962"/>
                  <a:gd name="connsiteX12" fmla="*/ 1543395 w 1571882"/>
                  <a:gd name="connsiteY12" fmla="*/ 1576753 h 1790962"/>
                  <a:gd name="connsiteX13" fmla="*/ 1555914 w 1571882"/>
                  <a:gd name="connsiteY13" fmla="*/ 1617085 h 1790962"/>
                  <a:gd name="connsiteX14" fmla="*/ 1567824 w 1571882"/>
                  <a:gd name="connsiteY14" fmla="*/ 1695121 h 1790962"/>
                  <a:gd name="connsiteX15" fmla="*/ 1568576 w 1571882"/>
                  <a:gd name="connsiteY15" fmla="*/ 1710016 h 1790962"/>
                  <a:gd name="connsiteX16" fmla="*/ 1409604 w 1571882"/>
                  <a:gd name="connsiteY16" fmla="*/ 1710015 h 1790962"/>
                  <a:gd name="connsiteX17" fmla="*/ 1403398 w 1571882"/>
                  <a:gd name="connsiteY17" fmla="*/ 1648459 h 1790962"/>
                  <a:gd name="connsiteX18" fmla="*/ 1391182 w 1571882"/>
                  <a:gd name="connsiteY18" fmla="*/ 1609106 h 1790962"/>
                  <a:gd name="connsiteX19" fmla="*/ 28487 w 1571882"/>
                  <a:gd name="connsiteY19" fmla="*/ 1576752 h 1790962"/>
                  <a:gd name="connsiteX20" fmla="*/ 180700 w 1571882"/>
                  <a:gd name="connsiteY20" fmla="*/ 1609106 h 1790962"/>
                  <a:gd name="connsiteX21" fmla="*/ 168484 w 1571882"/>
                  <a:gd name="connsiteY21" fmla="*/ 1648459 h 1790962"/>
                  <a:gd name="connsiteX22" fmla="*/ 162278 w 1571882"/>
                  <a:gd name="connsiteY22" fmla="*/ 1710015 h 1790962"/>
                  <a:gd name="connsiteX23" fmla="*/ 3306 w 1571882"/>
                  <a:gd name="connsiteY23" fmla="*/ 1710015 h 1790962"/>
                  <a:gd name="connsiteX24" fmla="*/ 4058 w 1571882"/>
                  <a:gd name="connsiteY24" fmla="*/ 1695121 h 1790962"/>
                  <a:gd name="connsiteX25" fmla="*/ 15968 w 1571882"/>
                  <a:gd name="connsiteY25" fmla="*/ 1617085 h 1790962"/>
                  <a:gd name="connsiteX26" fmla="*/ 65859 w 1571882"/>
                  <a:gd name="connsiteY26" fmla="*/ 1462010 h 1790962"/>
                  <a:gd name="connsiteX27" fmla="*/ 211790 w 1571882"/>
                  <a:gd name="connsiteY27" fmla="*/ 1518027 h 1790962"/>
                  <a:gd name="connsiteX28" fmla="*/ 205208 w 1571882"/>
                  <a:gd name="connsiteY28" fmla="*/ 1530153 h 1790962"/>
                  <a:gd name="connsiteX29" fmla="*/ 188866 w 1571882"/>
                  <a:gd name="connsiteY29" fmla="*/ 1582797 h 1790962"/>
                  <a:gd name="connsiteX30" fmla="*/ 36654 w 1571882"/>
                  <a:gd name="connsiteY30" fmla="*/ 1550443 h 1790962"/>
                  <a:gd name="connsiteX31" fmla="*/ 61763 w 1571882"/>
                  <a:gd name="connsiteY31" fmla="*/ 1469555 h 1790962"/>
                  <a:gd name="connsiteX32" fmla="*/ 1486847 w 1571882"/>
                  <a:gd name="connsiteY32" fmla="*/ 1426681 h 1790962"/>
                  <a:gd name="connsiteX33" fmla="*/ 1510119 w 1571882"/>
                  <a:gd name="connsiteY33" fmla="*/ 1469555 h 1790962"/>
                  <a:gd name="connsiteX34" fmla="*/ 1535228 w 1571882"/>
                  <a:gd name="connsiteY34" fmla="*/ 1550443 h 1790962"/>
                  <a:gd name="connsiteX35" fmla="*/ 1383016 w 1571882"/>
                  <a:gd name="connsiteY35" fmla="*/ 1582797 h 1790962"/>
                  <a:gd name="connsiteX36" fmla="*/ 1366674 w 1571882"/>
                  <a:gd name="connsiteY36" fmla="*/ 1530153 h 1790962"/>
                  <a:gd name="connsiteX37" fmla="*/ 1344831 w 1571882"/>
                  <a:gd name="connsiteY37" fmla="*/ 1489911 h 1790962"/>
                  <a:gd name="connsiteX38" fmla="*/ 144538 w 1571882"/>
                  <a:gd name="connsiteY38" fmla="*/ 1323555 h 1790962"/>
                  <a:gd name="connsiteX39" fmla="*/ 275353 w 1571882"/>
                  <a:gd name="connsiteY39" fmla="*/ 1408507 h 1790962"/>
                  <a:gd name="connsiteX40" fmla="*/ 263318 w 1571882"/>
                  <a:gd name="connsiteY40" fmla="*/ 1423094 h 1790962"/>
                  <a:gd name="connsiteX41" fmla="*/ 224989 w 1571882"/>
                  <a:gd name="connsiteY41" fmla="*/ 1493710 h 1790962"/>
                  <a:gd name="connsiteX42" fmla="*/ 79058 w 1571882"/>
                  <a:gd name="connsiteY42" fmla="*/ 1437692 h 1790962"/>
                  <a:gd name="connsiteX43" fmla="*/ 134226 w 1571882"/>
                  <a:gd name="connsiteY43" fmla="*/ 1336052 h 1790962"/>
                  <a:gd name="connsiteX44" fmla="*/ 1427344 w 1571882"/>
                  <a:gd name="connsiteY44" fmla="*/ 1323554 h 1790962"/>
                  <a:gd name="connsiteX45" fmla="*/ 1437656 w 1571882"/>
                  <a:gd name="connsiteY45" fmla="*/ 1336052 h 1790962"/>
                  <a:gd name="connsiteX46" fmla="*/ 1473721 w 1571882"/>
                  <a:gd name="connsiteY46" fmla="*/ 1402498 h 1790962"/>
                  <a:gd name="connsiteX47" fmla="*/ 1331705 w 1571882"/>
                  <a:gd name="connsiteY47" fmla="*/ 1465728 h 1790962"/>
                  <a:gd name="connsiteX48" fmla="*/ 1308564 w 1571882"/>
                  <a:gd name="connsiteY48" fmla="*/ 1423094 h 1790962"/>
                  <a:gd name="connsiteX49" fmla="*/ 1296529 w 1571882"/>
                  <a:gd name="connsiteY49" fmla="*/ 1408507 h 1790962"/>
                  <a:gd name="connsiteX50" fmla="*/ 1323960 w 1571882"/>
                  <a:gd name="connsiteY50" fmla="*/ 1205110 h 1790962"/>
                  <a:gd name="connsiteX51" fmla="*/ 1341685 w 1571882"/>
                  <a:gd name="connsiteY51" fmla="*/ 1219735 h 1790962"/>
                  <a:gd name="connsiteX52" fmla="*/ 1409772 w 1571882"/>
                  <a:gd name="connsiteY52" fmla="*/ 1302257 h 1790962"/>
                  <a:gd name="connsiteX53" fmla="*/ 1278957 w 1571882"/>
                  <a:gd name="connsiteY53" fmla="*/ 1387210 h 1790962"/>
                  <a:gd name="connsiteX54" fmla="*/ 1231604 w 1571882"/>
                  <a:gd name="connsiteY54" fmla="*/ 1329817 h 1790962"/>
                  <a:gd name="connsiteX55" fmla="*/ 1213878 w 1571882"/>
                  <a:gd name="connsiteY55" fmla="*/ 1315192 h 1790962"/>
                  <a:gd name="connsiteX56" fmla="*/ 247923 w 1571882"/>
                  <a:gd name="connsiteY56" fmla="*/ 1205110 h 1790962"/>
                  <a:gd name="connsiteX57" fmla="*/ 358004 w 1571882"/>
                  <a:gd name="connsiteY57" fmla="*/ 1315191 h 1790962"/>
                  <a:gd name="connsiteX58" fmla="*/ 340279 w 1571882"/>
                  <a:gd name="connsiteY58" fmla="*/ 1329817 h 1790962"/>
                  <a:gd name="connsiteX59" fmla="*/ 292925 w 1571882"/>
                  <a:gd name="connsiteY59" fmla="*/ 1387210 h 1790962"/>
                  <a:gd name="connsiteX60" fmla="*/ 162110 w 1571882"/>
                  <a:gd name="connsiteY60" fmla="*/ 1302257 h 1790962"/>
                  <a:gd name="connsiteX61" fmla="*/ 230197 w 1571882"/>
                  <a:gd name="connsiteY61" fmla="*/ 1219735 h 1790962"/>
                  <a:gd name="connsiteX62" fmla="*/ 1200637 w 1571882"/>
                  <a:gd name="connsiteY62" fmla="*/ 1110341 h 1790962"/>
                  <a:gd name="connsiteX63" fmla="*/ 1225368 w 1571882"/>
                  <a:gd name="connsiteY63" fmla="*/ 1123764 h 1790962"/>
                  <a:gd name="connsiteX64" fmla="*/ 1302703 w 1571882"/>
                  <a:gd name="connsiteY64" fmla="*/ 1187572 h 1790962"/>
                  <a:gd name="connsiteX65" fmla="*/ 1192622 w 1571882"/>
                  <a:gd name="connsiteY65" fmla="*/ 1297654 h 1790962"/>
                  <a:gd name="connsiteX66" fmla="*/ 1138326 w 1571882"/>
                  <a:gd name="connsiteY66" fmla="*/ 1252856 h 1790962"/>
                  <a:gd name="connsiteX67" fmla="*/ 1115968 w 1571882"/>
                  <a:gd name="connsiteY67" fmla="*/ 1240720 h 1790962"/>
                  <a:gd name="connsiteX68" fmla="*/ 371245 w 1571882"/>
                  <a:gd name="connsiteY68" fmla="*/ 1110341 h 1790962"/>
                  <a:gd name="connsiteX69" fmla="*/ 455914 w 1571882"/>
                  <a:gd name="connsiteY69" fmla="*/ 1240720 h 1790962"/>
                  <a:gd name="connsiteX70" fmla="*/ 433556 w 1571882"/>
                  <a:gd name="connsiteY70" fmla="*/ 1252856 h 1790962"/>
                  <a:gd name="connsiteX71" fmla="*/ 379261 w 1571882"/>
                  <a:gd name="connsiteY71" fmla="*/ 1297653 h 1790962"/>
                  <a:gd name="connsiteX72" fmla="*/ 269179 w 1571882"/>
                  <a:gd name="connsiteY72" fmla="*/ 1187572 h 1790962"/>
                  <a:gd name="connsiteX73" fmla="*/ 346514 w 1571882"/>
                  <a:gd name="connsiteY73" fmla="*/ 1123764 h 1790962"/>
                  <a:gd name="connsiteX74" fmla="*/ 473191 w 1571882"/>
                  <a:gd name="connsiteY74" fmla="*/ 1055006 h 1790962"/>
                  <a:gd name="connsiteX75" fmla="*/ 536421 w 1571882"/>
                  <a:gd name="connsiteY75" fmla="*/ 1197022 h 1790962"/>
                  <a:gd name="connsiteX76" fmla="*/ 480099 w 1571882"/>
                  <a:gd name="connsiteY76" fmla="*/ 1227593 h 1790962"/>
                  <a:gd name="connsiteX77" fmla="*/ 395429 w 1571882"/>
                  <a:gd name="connsiteY77" fmla="*/ 1097214 h 1790962"/>
                  <a:gd name="connsiteX78" fmla="*/ 691699 w 1571882"/>
                  <a:gd name="connsiteY78" fmla="*/ 930018 h 1790962"/>
                  <a:gd name="connsiteX79" fmla="*/ 724947 w 1571882"/>
                  <a:gd name="connsiteY79" fmla="*/ 940339 h 1790962"/>
                  <a:gd name="connsiteX80" fmla="*/ 713714 w 1571882"/>
                  <a:gd name="connsiteY80" fmla="*/ 993185 h 1790962"/>
                  <a:gd name="connsiteX81" fmla="*/ 742064 w 1571882"/>
                  <a:gd name="connsiteY81" fmla="*/ 991754 h 1790962"/>
                  <a:gd name="connsiteX82" fmla="*/ 751721 w 1571882"/>
                  <a:gd name="connsiteY82" fmla="*/ 946320 h 1790962"/>
                  <a:gd name="connsiteX83" fmla="*/ 807051 w 1571882"/>
                  <a:gd name="connsiteY83" fmla="*/ 951897 h 1790962"/>
                  <a:gd name="connsiteX84" fmla="*/ 807051 w 1571882"/>
                  <a:gd name="connsiteY84" fmla="*/ 990604 h 1790962"/>
                  <a:gd name="connsiteX85" fmla="*/ 834483 w 1571882"/>
                  <a:gd name="connsiteY85" fmla="*/ 991989 h 1790962"/>
                  <a:gd name="connsiteX86" fmla="*/ 834483 w 1571882"/>
                  <a:gd name="connsiteY86" fmla="*/ 951897 h 1790962"/>
                  <a:gd name="connsiteX87" fmla="*/ 889813 w 1571882"/>
                  <a:gd name="connsiteY87" fmla="*/ 946320 h 1790962"/>
                  <a:gd name="connsiteX88" fmla="*/ 900987 w 1571882"/>
                  <a:gd name="connsiteY88" fmla="*/ 998890 h 1790962"/>
                  <a:gd name="connsiteX89" fmla="*/ 925202 w 1571882"/>
                  <a:gd name="connsiteY89" fmla="*/ 1002586 h 1790962"/>
                  <a:gd name="connsiteX90" fmla="*/ 913488 w 1571882"/>
                  <a:gd name="connsiteY90" fmla="*/ 1057699 h 1790962"/>
                  <a:gd name="connsiteX91" fmla="*/ 922927 w 1571882"/>
                  <a:gd name="connsiteY91" fmla="*/ 1102108 h 1790962"/>
                  <a:gd name="connsiteX92" fmla="*/ 903635 w 1571882"/>
                  <a:gd name="connsiteY92" fmla="*/ 1104053 h 1790962"/>
                  <a:gd name="connsiteX93" fmla="*/ 892600 w 1571882"/>
                  <a:gd name="connsiteY93" fmla="*/ 1155969 h 1790962"/>
                  <a:gd name="connsiteX94" fmla="*/ 799657 w 1571882"/>
                  <a:gd name="connsiteY94" fmla="*/ 1146600 h 1790962"/>
                  <a:gd name="connsiteX95" fmla="*/ 799657 w 1571882"/>
                  <a:gd name="connsiteY95" fmla="*/ 1110279 h 1790962"/>
                  <a:gd name="connsiteX96" fmla="*/ 772225 w 1571882"/>
                  <a:gd name="connsiteY96" fmla="*/ 1107513 h 1790962"/>
                  <a:gd name="connsiteX97" fmla="*/ 772225 w 1571882"/>
                  <a:gd name="connsiteY97" fmla="*/ 1146600 h 1790962"/>
                  <a:gd name="connsiteX98" fmla="*/ 679282 w 1571882"/>
                  <a:gd name="connsiteY98" fmla="*/ 1155969 h 1790962"/>
                  <a:gd name="connsiteX99" fmla="*/ 664728 w 1571882"/>
                  <a:gd name="connsiteY99" fmla="*/ 1087495 h 1790962"/>
                  <a:gd name="connsiteX100" fmla="*/ 634814 w 1571882"/>
                  <a:gd name="connsiteY100" fmla="*/ 1078209 h 1790962"/>
                  <a:gd name="connsiteX101" fmla="*/ 652797 w 1571882"/>
                  <a:gd name="connsiteY101" fmla="*/ 1031363 h 1790962"/>
                  <a:gd name="connsiteX102" fmla="*/ 646680 w 1571882"/>
                  <a:gd name="connsiteY102" fmla="*/ 1002586 h 1790962"/>
                  <a:gd name="connsiteX103" fmla="*/ 664911 w 1571882"/>
                  <a:gd name="connsiteY103" fmla="*/ 999804 h 1790962"/>
                  <a:gd name="connsiteX104" fmla="*/ 969743 w 1571882"/>
                  <a:gd name="connsiteY104" fmla="*/ 923838 h 1790962"/>
                  <a:gd name="connsiteX105" fmla="*/ 1016009 w 1571882"/>
                  <a:gd name="connsiteY105" fmla="*/ 1027754 h 1790962"/>
                  <a:gd name="connsiteX106" fmla="*/ 1036024 w 1571882"/>
                  <a:gd name="connsiteY106" fmla="*/ 1033967 h 1790962"/>
                  <a:gd name="connsiteX107" fmla="*/ 1028038 w 1571882"/>
                  <a:gd name="connsiteY107" fmla="*/ 1054772 h 1790962"/>
                  <a:gd name="connsiteX108" fmla="*/ 1034617 w 1571882"/>
                  <a:gd name="connsiteY108" fmla="*/ 1069549 h 1790962"/>
                  <a:gd name="connsiteX109" fmla="*/ 1020708 w 1571882"/>
                  <a:gd name="connsiteY109" fmla="*/ 1073867 h 1790962"/>
                  <a:gd name="connsiteX110" fmla="*/ 980372 w 1571882"/>
                  <a:gd name="connsiteY110" fmla="*/ 1178947 h 1790962"/>
                  <a:gd name="connsiteX111" fmla="*/ 919760 w 1571882"/>
                  <a:gd name="connsiteY111" fmla="*/ 1160132 h 1790962"/>
                  <a:gd name="connsiteX112" fmla="*/ 941533 w 1571882"/>
                  <a:gd name="connsiteY112" fmla="*/ 1057701 h 1790962"/>
                  <a:gd name="connsiteX113" fmla="*/ 916587 w 1571882"/>
                  <a:gd name="connsiteY113" fmla="*/ 940339 h 1790962"/>
                  <a:gd name="connsiteX114" fmla="*/ 1025009 w 1571882"/>
                  <a:gd name="connsiteY114" fmla="*/ 895201 h 1790962"/>
                  <a:gd name="connsiteX115" fmla="*/ 1111553 w 1571882"/>
                  <a:gd name="connsiteY115" fmla="*/ 1028468 h 1790962"/>
                  <a:gd name="connsiteX116" fmla="*/ 1077628 w 1571882"/>
                  <a:gd name="connsiteY116" fmla="*/ 1046882 h 1790962"/>
                  <a:gd name="connsiteX117" fmla="*/ 1091865 w 1571882"/>
                  <a:gd name="connsiteY117" fmla="*/ 1051301 h 1790962"/>
                  <a:gd name="connsiteX118" fmla="*/ 1176452 w 1571882"/>
                  <a:gd name="connsiteY118" fmla="*/ 1097214 h 1790962"/>
                  <a:gd name="connsiteX119" fmla="*/ 1091783 w 1571882"/>
                  <a:gd name="connsiteY119" fmla="*/ 1227593 h 1790962"/>
                  <a:gd name="connsiteX120" fmla="*/ 1031267 w 1571882"/>
                  <a:gd name="connsiteY120" fmla="*/ 1194746 h 1790962"/>
                  <a:gd name="connsiteX121" fmla="*/ 1006628 w 1571882"/>
                  <a:gd name="connsiteY121" fmla="*/ 1187098 h 1790962"/>
                  <a:gd name="connsiteX122" fmla="*/ 1057720 w 1571882"/>
                  <a:gd name="connsiteY122" fmla="*/ 1053996 h 1790962"/>
                  <a:gd name="connsiteX123" fmla="*/ 994414 w 1571882"/>
                  <a:gd name="connsiteY123" fmla="*/ 911807 h 1790962"/>
                  <a:gd name="connsiteX124" fmla="*/ 616526 w 1571882"/>
                  <a:gd name="connsiteY124" fmla="*/ 895201 h 1790962"/>
                  <a:gd name="connsiteX125" fmla="*/ 665481 w 1571882"/>
                  <a:gd name="connsiteY125" fmla="*/ 921773 h 1790962"/>
                  <a:gd name="connsiteX126" fmla="*/ 624274 w 1571882"/>
                  <a:gd name="connsiteY126" fmla="*/ 1029120 h 1790962"/>
                  <a:gd name="connsiteX127" fmla="*/ 652122 w 1571882"/>
                  <a:gd name="connsiteY127" fmla="*/ 1160132 h 1790962"/>
                  <a:gd name="connsiteX128" fmla="*/ 562422 w 1571882"/>
                  <a:gd name="connsiteY128" fmla="*/ 1187977 h 1790962"/>
                  <a:gd name="connsiteX129" fmla="*/ 498953 w 1571882"/>
                  <a:gd name="connsiteY129" fmla="*/ 1045423 h 1790962"/>
                  <a:gd name="connsiteX130" fmla="*/ 538564 w 1571882"/>
                  <a:gd name="connsiteY130" fmla="*/ 1033127 h 1790962"/>
                  <a:gd name="connsiteX131" fmla="*/ 529981 w 1571882"/>
                  <a:gd name="connsiteY131" fmla="*/ 1028468 h 1790962"/>
                  <a:gd name="connsiteX132" fmla="*/ 1091403 w 1571882"/>
                  <a:gd name="connsiteY132" fmla="*/ 845545 h 1790962"/>
                  <a:gd name="connsiteX133" fmla="*/ 1203923 w 1571882"/>
                  <a:gd name="connsiteY133" fmla="*/ 958066 h 1790962"/>
                  <a:gd name="connsiteX134" fmla="*/ 1135307 w 1571882"/>
                  <a:gd name="connsiteY134" fmla="*/ 1014679 h 1790962"/>
                  <a:gd name="connsiteX135" fmla="*/ 1048473 w 1571882"/>
                  <a:gd name="connsiteY135" fmla="*/ 880966 h 1790962"/>
                  <a:gd name="connsiteX136" fmla="*/ 550131 w 1571882"/>
                  <a:gd name="connsiteY136" fmla="*/ 845545 h 1790962"/>
                  <a:gd name="connsiteX137" fmla="*/ 593061 w 1571882"/>
                  <a:gd name="connsiteY137" fmla="*/ 880966 h 1790962"/>
                  <a:gd name="connsiteX138" fmla="*/ 506227 w 1571882"/>
                  <a:gd name="connsiteY138" fmla="*/ 1014679 h 1790962"/>
                  <a:gd name="connsiteX139" fmla="*/ 437611 w 1571882"/>
                  <a:gd name="connsiteY139" fmla="*/ 958065 h 1790962"/>
                  <a:gd name="connsiteX140" fmla="*/ 1146220 w 1571882"/>
                  <a:gd name="connsiteY140" fmla="*/ 783219 h 1790962"/>
                  <a:gd name="connsiteX141" fmla="*/ 1279933 w 1571882"/>
                  <a:gd name="connsiteY141" fmla="*/ 870053 h 1790962"/>
                  <a:gd name="connsiteX142" fmla="*/ 1223320 w 1571882"/>
                  <a:gd name="connsiteY142" fmla="*/ 938668 h 1790962"/>
                  <a:gd name="connsiteX143" fmla="*/ 1110800 w 1571882"/>
                  <a:gd name="connsiteY143" fmla="*/ 826148 h 1790962"/>
                  <a:gd name="connsiteX144" fmla="*/ 495314 w 1571882"/>
                  <a:gd name="connsiteY144" fmla="*/ 783219 h 1790962"/>
                  <a:gd name="connsiteX145" fmla="*/ 530733 w 1571882"/>
                  <a:gd name="connsiteY145" fmla="*/ 826148 h 1790962"/>
                  <a:gd name="connsiteX146" fmla="*/ 418213 w 1571882"/>
                  <a:gd name="connsiteY146" fmla="*/ 938668 h 1790962"/>
                  <a:gd name="connsiteX147" fmla="*/ 361601 w 1571882"/>
                  <a:gd name="connsiteY147" fmla="*/ 870053 h 1790962"/>
                  <a:gd name="connsiteX148" fmla="*/ 464472 w 1571882"/>
                  <a:gd name="connsiteY148" fmla="*/ 729159 h 1790962"/>
                  <a:gd name="connsiteX149" fmla="*/ 481079 w 1571882"/>
                  <a:gd name="connsiteY149" fmla="*/ 759755 h 1790962"/>
                  <a:gd name="connsiteX150" fmla="*/ 347812 w 1571882"/>
                  <a:gd name="connsiteY150" fmla="*/ 846300 h 1790962"/>
                  <a:gd name="connsiteX151" fmla="*/ 319310 w 1571882"/>
                  <a:gd name="connsiteY151" fmla="*/ 793789 h 1790962"/>
                  <a:gd name="connsiteX152" fmla="*/ 1187028 w 1571882"/>
                  <a:gd name="connsiteY152" fmla="*/ 710799 h 1790962"/>
                  <a:gd name="connsiteX153" fmla="*/ 1335314 w 1571882"/>
                  <a:gd name="connsiteY153" fmla="*/ 767720 h 1790962"/>
                  <a:gd name="connsiteX154" fmla="*/ 1333899 w 1571882"/>
                  <a:gd name="connsiteY154" fmla="*/ 772281 h 1790962"/>
                  <a:gd name="connsiteX155" fmla="*/ 1293722 w 1571882"/>
                  <a:gd name="connsiteY155" fmla="*/ 846300 h 1790962"/>
                  <a:gd name="connsiteX156" fmla="*/ 1160455 w 1571882"/>
                  <a:gd name="connsiteY156" fmla="*/ 759755 h 1790962"/>
                  <a:gd name="connsiteX157" fmla="*/ 1205594 w 1571882"/>
                  <a:gd name="connsiteY157" fmla="*/ 651333 h 1790962"/>
                  <a:gd name="connsiteX158" fmla="*/ 1361177 w 1571882"/>
                  <a:gd name="connsiteY158" fmla="*/ 684403 h 1790962"/>
                  <a:gd name="connsiteX159" fmla="*/ 1343464 w 1571882"/>
                  <a:gd name="connsiteY159" fmla="*/ 741464 h 1790962"/>
                  <a:gd name="connsiteX160" fmla="*/ 1195273 w 1571882"/>
                  <a:gd name="connsiteY160" fmla="*/ 684579 h 1790962"/>
                  <a:gd name="connsiteX161" fmla="*/ 435940 w 1571882"/>
                  <a:gd name="connsiteY161" fmla="*/ 651333 h 1790962"/>
                  <a:gd name="connsiteX162" fmla="*/ 452441 w 1571882"/>
                  <a:gd name="connsiteY162" fmla="*/ 704488 h 1790962"/>
                  <a:gd name="connsiteX163" fmla="*/ 306730 w 1571882"/>
                  <a:gd name="connsiteY163" fmla="*/ 769362 h 1790962"/>
                  <a:gd name="connsiteX164" fmla="*/ 280357 w 1571882"/>
                  <a:gd name="connsiteY164" fmla="*/ 684403 h 1790962"/>
                  <a:gd name="connsiteX165" fmla="*/ 1217152 w 1571882"/>
                  <a:gd name="connsiteY165" fmla="*/ 569228 h 1790962"/>
                  <a:gd name="connsiteX166" fmla="*/ 1376279 w 1571882"/>
                  <a:gd name="connsiteY166" fmla="*/ 569228 h 1790962"/>
                  <a:gd name="connsiteX167" fmla="*/ 1367363 w 1571882"/>
                  <a:gd name="connsiteY167" fmla="*/ 657674 h 1790962"/>
                  <a:gd name="connsiteX168" fmla="*/ 1211574 w 1571882"/>
                  <a:gd name="connsiteY168" fmla="*/ 624559 h 1790962"/>
                  <a:gd name="connsiteX169" fmla="*/ 265255 w 1571882"/>
                  <a:gd name="connsiteY169" fmla="*/ 569228 h 1790962"/>
                  <a:gd name="connsiteX170" fmla="*/ 424382 w 1571882"/>
                  <a:gd name="connsiteY170" fmla="*/ 569228 h 1790962"/>
                  <a:gd name="connsiteX171" fmla="*/ 429960 w 1571882"/>
                  <a:gd name="connsiteY171" fmla="*/ 624559 h 1790962"/>
                  <a:gd name="connsiteX172" fmla="*/ 274171 w 1571882"/>
                  <a:gd name="connsiteY172" fmla="*/ 657673 h 1790962"/>
                  <a:gd name="connsiteX173" fmla="*/ 1367364 w 1571882"/>
                  <a:gd name="connsiteY173" fmla="*/ 453353 h 1790962"/>
                  <a:gd name="connsiteX174" fmla="*/ 1376279 w 1571882"/>
                  <a:gd name="connsiteY174" fmla="*/ 541796 h 1790962"/>
                  <a:gd name="connsiteX175" fmla="*/ 1217152 w 1571882"/>
                  <a:gd name="connsiteY175" fmla="*/ 541796 h 1790962"/>
                  <a:gd name="connsiteX176" fmla="*/ 1211575 w 1571882"/>
                  <a:gd name="connsiteY176" fmla="*/ 486466 h 1790962"/>
                  <a:gd name="connsiteX177" fmla="*/ 274171 w 1571882"/>
                  <a:gd name="connsiteY177" fmla="*/ 453352 h 1790962"/>
                  <a:gd name="connsiteX178" fmla="*/ 429959 w 1571882"/>
                  <a:gd name="connsiteY178" fmla="*/ 486466 h 1790962"/>
                  <a:gd name="connsiteX179" fmla="*/ 424382 w 1571882"/>
                  <a:gd name="connsiteY179" fmla="*/ 541796 h 1790962"/>
                  <a:gd name="connsiteX180" fmla="*/ 265255 w 1571882"/>
                  <a:gd name="connsiteY180" fmla="*/ 541796 h 1790962"/>
                  <a:gd name="connsiteX181" fmla="*/ 298070 w 1571882"/>
                  <a:gd name="connsiteY181" fmla="*/ 369559 h 1790962"/>
                  <a:gd name="connsiteX182" fmla="*/ 446261 w 1571882"/>
                  <a:gd name="connsiteY182" fmla="*/ 426444 h 1790962"/>
                  <a:gd name="connsiteX183" fmla="*/ 435940 w 1571882"/>
                  <a:gd name="connsiteY183" fmla="*/ 459693 h 1790962"/>
                  <a:gd name="connsiteX184" fmla="*/ 280356 w 1571882"/>
                  <a:gd name="connsiteY184" fmla="*/ 426623 h 1790962"/>
                  <a:gd name="connsiteX185" fmla="*/ 1334805 w 1571882"/>
                  <a:gd name="connsiteY185" fmla="*/ 341662 h 1790962"/>
                  <a:gd name="connsiteX186" fmla="*/ 1361178 w 1571882"/>
                  <a:gd name="connsiteY186" fmla="*/ 426622 h 1790962"/>
                  <a:gd name="connsiteX187" fmla="*/ 1205594 w 1571882"/>
                  <a:gd name="connsiteY187" fmla="*/ 459693 h 1790962"/>
                  <a:gd name="connsiteX188" fmla="*/ 1189094 w 1571882"/>
                  <a:gd name="connsiteY188" fmla="*/ 406537 h 1790962"/>
                  <a:gd name="connsiteX189" fmla="*/ 1293724 w 1571882"/>
                  <a:gd name="connsiteY189" fmla="*/ 264726 h 1790962"/>
                  <a:gd name="connsiteX190" fmla="*/ 1322224 w 1571882"/>
                  <a:gd name="connsiteY190" fmla="*/ 317235 h 1790962"/>
                  <a:gd name="connsiteX191" fmla="*/ 1177063 w 1571882"/>
                  <a:gd name="connsiteY191" fmla="*/ 381866 h 1790962"/>
                  <a:gd name="connsiteX192" fmla="*/ 1160457 w 1571882"/>
                  <a:gd name="connsiteY192" fmla="*/ 351271 h 1790962"/>
                  <a:gd name="connsiteX193" fmla="*/ 347811 w 1571882"/>
                  <a:gd name="connsiteY193" fmla="*/ 264726 h 1790962"/>
                  <a:gd name="connsiteX194" fmla="*/ 481078 w 1571882"/>
                  <a:gd name="connsiteY194" fmla="*/ 351271 h 1790962"/>
                  <a:gd name="connsiteX195" fmla="*/ 454506 w 1571882"/>
                  <a:gd name="connsiteY195" fmla="*/ 400226 h 1790962"/>
                  <a:gd name="connsiteX196" fmla="*/ 306220 w 1571882"/>
                  <a:gd name="connsiteY196" fmla="*/ 343304 h 1790962"/>
                  <a:gd name="connsiteX197" fmla="*/ 307636 w 1571882"/>
                  <a:gd name="connsiteY197" fmla="*/ 338743 h 1790962"/>
                  <a:gd name="connsiteX198" fmla="*/ 1223321 w 1571882"/>
                  <a:gd name="connsiteY198" fmla="*/ 172356 h 1790962"/>
                  <a:gd name="connsiteX199" fmla="*/ 1279934 w 1571882"/>
                  <a:gd name="connsiteY199" fmla="*/ 240972 h 1790962"/>
                  <a:gd name="connsiteX200" fmla="*/ 1146221 w 1571882"/>
                  <a:gd name="connsiteY200" fmla="*/ 327806 h 1790962"/>
                  <a:gd name="connsiteX201" fmla="*/ 1110801 w 1571882"/>
                  <a:gd name="connsiteY201" fmla="*/ 284876 h 1790962"/>
                  <a:gd name="connsiteX202" fmla="*/ 418214 w 1571882"/>
                  <a:gd name="connsiteY202" fmla="*/ 172356 h 1790962"/>
                  <a:gd name="connsiteX203" fmla="*/ 530734 w 1571882"/>
                  <a:gd name="connsiteY203" fmla="*/ 284876 h 1790962"/>
                  <a:gd name="connsiteX204" fmla="*/ 495313 w 1571882"/>
                  <a:gd name="connsiteY204" fmla="*/ 327806 h 1790962"/>
                  <a:gd name="connsiteX205" fmla="*/ 361600 w 1571882"/>
                  <a:gd name="connsiteY205" fmla="*/ 240972 h 1790962"/>
                  <a:gd name="connsiteX206" fmla="*/ 1135308 w 1571882"/>
                  <a:gd name="connsiteY206" fmla="*/ 96346 h 1790962"/>
                  <a:gd name="connsiteX207" fmla="*/ 1203923 w 1571882"/>
                  <a:gd name="connsiteY207" fmla="*/ 152959 h 1790962"/>
                  <a:gd name="connsiteX208" fmla="*/ 1091403 w 1571882"/>
                  <a:gd name="connsiteY208" fmla="*/ 265479 h 1790962"/>
                  <a:gd name="connsiteX209" fmla="*/ 1048474 w 1571882"/>
                  <a:gd name="connsiteY209" fmla="*/ 230059 h 1790962"/>
                  <a:gd name="connsiteX210" fmla="*/ 506226 w 1571882"/>
                  <a:gd name="connsiteY210" fmla="*/ 96346 h 1790962"/>
                  <a:gd name="connsiteX211" fmla="*/ 593060 w 1571882"/>
                  <a:gd name="connsiteY211" fmla="*/ 230059 h 1790962"/>
                  <a:gd name="connsiteX212" fmla="*/ 550131 w 1571882"/>
                  <a:gd name="connsiteY212" fmla="*/ 265479 h 1790962"/>
                  <a:gd name="connsiteX213" fmla="*/ 437611 w 1571882"/>
                  <a:gd name="connsiteY213" fmla="*/ 152959 h 1790962"/>
                  <a:gd name="connsiteX214" fmla="*/ 582490 w 1571882"/>
                  <a:gd name="connsiteY214" fmla="*/ 54055 h 1790962"/>
                  <a:gd name="connsiteX215" fmla="*/ 647120 w 1571882"/>
                  <a:gd name="connsiteY215" fmla="*/ 199217 h 1790962"/>
                  <a:gd name="connsiteX216" fmla="*/ 616524 w 1571882"/>
                  <a:gd name="connsiteY216" fmla="*/ 215824 h 1790962"/>
                  <a:gd name="connsiteX217" fmla="*/ 529980 w 1571882"/>
                  <a:gd name="connsiteY217" fmla="*/ 82557 h 1790962"/>
                  <a:gd name="connsiteX218" fmla="*/ 1032976 w 1571882"/>
                  <a:gd name="connsiteY218" fmla="*/ 40965 h 1790962"/>
                  <a:gd name="connsiteX219" fmla="*/ 1037536 w 1571882"/>
                  <a:gd name="connsiteY219" fmla="*/ 42381 h 1790962"/>
                  <a:gd name="connsiteX220" fmla="*/ 1111554 w 1571882"/>
                  <a:gd name="connsiteY220" fmla="*/ 82556 h 1790962"/>
                  <a:gd name="connsiteX221" fmla="*/ 1025010 w 1571882"/>
                  <a:gd name="connsiteY221" fmla="*/ 215823 h 1790962"/>
                  <a:gd name="connsiteX222" fmla="*/ 976054 w 1571882"/>
                  <a:gd name="connsiteY222" fmla="*/ 189251 h 1790962"/>
                  <a:gd name="connsiteX223" fmla="*/ 949657 w 1571882"/>
                  <a:gd name="connsiteY223" fmla="*/ 15102 h 1790962"/>
                  <a:gd name="connsiteX224" fmla="*/ 1006720 w 1571882"/>
                  <a:gd name="connsiteY224" fmla="*/ 32815 h 1790962"/>
                  <a:gd name="connsiteX225" fmla="*/ 949835 w 1571882"/>
                  <a:gd name="connsiteY225" fmla="*/ 181006 h 1790962"/>
                  <a:gd name="connsiteX226" fmla="*/ 916587 w 1571882"/>
                  <a:gd name="connsiteY226" fmla="*/ 170685 h 1790962"/>
                  <a:gd name="connsiteX227" fmla="*/ 691877 w 1571882"/>
                  <a:gd name="connsiteY227" fmla="*/ 15102 h 1790962"/>
                  <a:gd name="connsiteX228" fmla="*/ 724947 w 1571882"/>
                  <a:gd name="connsiteY228" fmla="*/ 170685 h 1790962"/>
                  <a:gd name="connsiteX229" fmla="*/ 671792 w 1571882"/>
                  <a:gd name="connsiteY229" fmla="*/ 187186 h 1790962"/>
                  <a:gd name="connsiteX230" fmla="*/ 606917 w 1571882"/>
                  <a:gd name="connsiteY230" fmla="*/ 41475 h 1790962"/>
                  <a:gd name="connsiteX231" fmla="*/ 834483 w 1571882"/>
                  <a:gd name="connsiteY231" fmla="*/ 0 h 1790962"/>
                  <a:gd name="connsiteX232" fmla="*/ 922927 w 1571882"/>
                  <a:gd name="connsiteY232" fmla="*/ 8916 h 1790962"/>
                  <a:gd name="connsiteX233" fmla="*/ 889813 w 1571882"/>
                  <a:gd name="connsiteY233" fmla="*/ 164705 h 1790962"/>
                  <a:gd name="connsiteX234" fmla="*/ 834483 w 1571882"/>
                  <a:gd name="connsiteY234" fmla="*/ 159127 h 1790962"/>
                  <a:gd name="connsiteX235" fmla="*/ 807051 w 1571882"/>
                  <a:gd name="connsiteY235" fmla="*/ 0 h 1790962"/>
                  <a:gd name="connsiteX236" fmla="*/ 807051 w 1571882"/>
                  <a:gd name="connsiteY236" fmla="*/ 159127 h 1790962"/>
                  <a:gd name="connsiteX237" fmla="*/ 751721 w 1571882"/>
                  <a:gd name="connsiteY237" fmla="*/ 164705 h 1790962"/>
                  <a:gd name="connsiteX238" fmla="*/ 718607 w 1571882"/>
                  <a:gd name="connsiteY238" fmla="*/ 8916 h 179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571882" h="1790962">
                    <a:moveTo>
                      <a:pt x="1412369" y="1737447"/>
                    </a:moveTo>
                    <a:lnTo>
                      <a:pt x="1569962" y="1737447"/>
                    </a:lnTo>
                    <a:lnTo>
                      <a:pt x="1571882" y="1775479"/>
                    </a:lnTo>
                    <a:lnTo>
                      <a:pt x="1570321" y="1790962"/>
                    </a:lnTo>
                    <a:lnTo>
                      <a:pt x="1414642" y="1790962"/>
                    </a:lnTo>
                    <a:lnTo>
                      <a:pt x="1416203" y="1775479"/>
                    </a:lnTo>
                    <a:close/>
                    <a:moveTo>
                      <a:pt x="1920" y="1737447"/>
                    </a:moveTo>
                    <a:lnTo>
                      <a:pt x="159513" y="1737447"/>
                    </a:lnTo>
                    <a:lnTo>
                      <a:pt x="155679" y="1775479"/>
                    </a:lnTo>
                    <a:lnTo>
                      <a:pt x="157240" y="1790962"/>
                    </a:lnTo>
                    <a:lnTo>
                      <a:pt x="1561" y="1790962"/>
                    </a:lnTo>
                    <a:lnTo>
                      <a:pt x="0" y="1775479"/>
                    </a:lnTo>
                    <a:close/>
                    <a:moveTo>
                      <a:pt x="1543395" y="1576753"/>
                    </a:moveTo>
                    <a:lnTo>
                      <a:pt x="1555914" y="1617085"/>
                    </a:lnTo>
                    <a:cubicBezTo>
                      <a:pt x="1561149" y="1642666"/>
                      <a:pt x="1565141" y="1668700"/>
                      <a:pt x="1567824" y="1695121"/>
                    </a:cubicBezTo>
                    <a:lnTo>
                      <a:pt x="1568576" y="1710016"/>
                    </a:lnTo>
                    <a:lnTo>
                      <a:pt x="1409604" y="1710015"/>
                    </a:lnTo>
                    <a:lnTo>
                      <a:pt x="1403398" y="1648459"/>
                    </a:lnTo>
                    <a:lnTo>
                      <a:pt x="1391182" y="1609106"/>
                    </a:lnTo>
                    <a:close/>
                    <a:moveTo>
                      <a:pt x="28487" y="1576752"/>
                    </a:moveTo>
                    <a:lnTo>
                      <a:pt x="180700" y="1609106"/>
                    </a:lnTo>
                    <a:lnTo>
                      <a:pt x="168484" y="1648459"/>
                    </a:lnTo>
                    <a:lnTo>
                      <a:pt x="162278" y="1710015"/>
                    </a:lnTo>
                    <a:lnTo>
                      <a:pt x="3306" y="1710015"/>
                    </a:lnTo>
                    <a:lnTo>
                      <a:pt x="4058" y="1695121"/>
                    </a:lnTo>
                    <a:cubicBezTo>
                      <a:pt x="6741" y="1668700"/>
                      <a:pt x="10733" y="1642666"/>
                      <a:pt x="15968" y="1617085"/>
                    </a:cubicBezTo>
                    <a:close/>
                    <a:moveTo>
                      <a:pt x="65859" y="1462010"/>
                    </a:moveTo>
                    <a:lnTo>
                      <a:pt x="211790" y="1518027"/>
                    </a:lnTo>
                    <a:lnTo>
                      <a:pt x="205208" y="1530153"/>
                    </a:lnTo>
                    <a:lnTo>
                      <a:pt x="188866" y="1582797"/>
                    </a:lnTo>
                    <a:lnTo>
                      <a:pt x="36654" y="1550443"/>
                    </a:lnTo>
                    <a:lnTo>
                      <a:pt x="61763" y="1469555"/>
                    </a:lnTo>
                    <a:close/>
                    <a:moveTo>
                      <a:pt x="1486847" y="1426681"/>
                    </a:moveTo>
                    <a:lnTo>
                      <a:pt x="1510119" y="1469555"/>
                    </a:lnTo>
                    <a:lnTo>
                      <a:pt x="1535228" y="1550443"/>
                    </a:lnTo>
                    <a:lnTo>
                      <a:pt x="1383016" y="1582797"/>
                    </a:lnTo>
                    <a:lnTo>
                      <a:pt x="1366674" y="1530153"/>
                    </a:lnTo>
                    <a:lnTo>
                      <a:pt x="1344831" y="1489911"/>
                    </a:lnTo>
                    <a:close/>
                    <a:moveTo>
                      <a:pt x="144538" y="1323555"/>
                    </a:moveTo>
                    <a:lnTo>
                      <a:pt x="275353" y="1408507"/>
                    </a:lnTo>
                    <a:lnTo>
                      <a:pt x="263318" y="1423094"/>
                    </a:lnTo>
                    <a:lnTo>
                      <a:pt x="224989" y="1493710"/>
                    </a:lnTo>
                    <a:lnTo>
                      <a:pt x="79058" y="1437692"/>
                    </a:lnTo>
                    <a:lnTo>
                      <a:pt x="134226" y="1336052"/>
                    </a:lnTo>
                    <a:close/>
                    <a:moveTo>
                      <a:pt x="1427344" y="1323554"/>
                    </a:moveTo>
                    <a:lnTo>
                      <a:pt x="1437656" y="1336052"/>
                    </a:lnTo>
                    <a:lnTo>
                      <a:pt x="1473721" y="1402498"/>
                    </a:lnTo>
                    <a:lnTo>
                      <a:pt x="1331705" y="1465728"/>
                    </a:lnTo>
                    <a:lnTo>
                      <a:pt x="1308564" y="1423094"/>
                    </a:lnTo>
                    <a:lnTo>
                      <a:pt x="1296529" y="1408507"/>
                    </a:lnTo>
                    <a:close/>
                    <a:moveTo>
                      <a:pt x="1323960" y="1205110"/>
                    </a:moveTo>
                    <a:lnTo>
                      <a:pt x="1341685" y="1219735"/>
                    </a:lnTo>
                    <a:lnTo>
                      <a:pt x="1409772" y="1302257"/>
                    </a:lnTo>
                    <a:lnTo>
                      <a:pt x="1278957" y="1387210"/>
                    </a:lnTo>
                    <a:lnTo>
                      <a:pt x="1231604" y="1329817"/>
                    </a:lnTo>
                    <a:lnTo>
                      <a:pt x="1213878" y="1315192"/>
                    </a:lnTo>
                    <a:close/>
                    <a:moveTo>
                      <a:pt x="247923" y="1205110"/>
                    </a:moveTo>
                    <a:lnTo>
                      <a:pt x="358004" y="1315191"/>
                    </a:lnTo>
                    <a:lnTo>
                      <a:pt x="340279" y="1329817"/>
                    </a:lnTo>
                    <a:lnTo>
                      <a:pt x="292925" y="1387210"/>
                    </a:lnTo>
                    <a:lnTo>
                      <a:pt x="162110" y="1302257"/>
                    </a:lnTo>
                    <a:lnTo>
                      <a:pt x="230197" y="1219735"/>
                    </a:lnTo>
                    <a:close/>
                    <a:moveTo>
                      <a:pt x="1200637" y="1110341"/>
                    </a:moveTo>
                    <a:lnTo>
                      <a:pt x="1225368" y="1123764"/>
                    </a:lnTo>
                    <a:lnTo>
                      <a:pt x="1302703" y="1187572"/>
                    </a:lnTo>
                    <a:lnTo>
                      <a:pt x="1192622" y="1297654"/>
                    </a:lnTo>
                    <a:lnTo>
                      <a:pt x="1138326" y="1252856"/>
                    </a:lnTo>
                    <a:lnTo>
                      <a:pt x="1115968" y="1240720"/>
                    </a:lnTo>
                    <a:close/>
                    <a:moveTo>
                      <a:pt x="371245" y="1110341"/>
                    </a:moveTo>
                    <a:lnTo>
                      <a:pt x="455914" y="1240720"/>
                    </a:lnTo>
                    <a:lnTo>
                      <a:pt x="433556" y="1252856"/>
                    </a:lnTo>
                    <a:lnTo>
                      <a:pt x="379261" y="1297653"/>
                    </a:lnTo>
                    <a:lnTo>
                      <a:pt x="269179" y="1187572"/>
                    </a:lnTo>
                    <a:lnTo>
                      <a:pt x="346514" y="1123764"/>
                    </a:lnTo>
                    <a:close/>
                    <a:moveTo>
                      <a:pt x="473191" y="1055006"/>
                    </a:moveTo>
                    <a:lnTo>
                      <a:pt x="536421" y="1197022"/>
                    </a:lnTo>
                    <a:lnTo>
                      <a:pt x="480099" y="1227593"/>
                    </a:lnTo>
                    <a:lnTo>
                      <a:pt x="395429" y="1097214"/>
                    </a:lnTo>
                    <a:close/>
                    <a:moveTo>
                      <a:pt x="691699" y="930018"/>
                    </a:moveTo>
                    <a:lnTo>
                      <a:pt x="724947" y="940339"/>
                    </a:lnTo>
                    <a:lnTo>
                      <a:pt x="713714" y="993185"/>
                    </a:lnTo>
                    <a:lnTo>
                      <a:pt x="742064" y="991754"/>
                    </a:lnTo>
                    <a:lnTo>
                      <a:pt x="751721" y="946320"/>
                    </a:lnTo>
                    <a:lnTo>
                      <a:pt x="807051" y="951897"/>
                    </a:lnTo>
                    <a:lnTo>
                      <a:pt x="807051" y="990604"/>
                    </a:lnTo>
                    <a:lnTo>
                      <a:pt x="834483" y="991989"/>
                    </a:lnTo>
                    <a:lnTo>
                      <a:pt x="834483" y="951897"/>
                    </a:lnTo>
                    <a:lnTo>
                      <a:pt x="889813" y="946320"/>
                    </a:lnTo>
                    <a:lnTo>
                      <a:pt x="900987" y="998890"/>
                    </a:lnTo>
                    <a:lnTo>
                      <a:pt x="925202" y="1002586"/>
                    </a:lnTo>
                    <a:lnTo>
                      <a:pt x="913488" y="1057699"/>
                    </a:lnTo>
                    <a:lnTo>
                      <a:pt x="922927" y="1102108"/>
                    </a:lnTo>
                    <a:lnTo>
                      <a:pt x="903635" y="1104053"/>
                    </a:lnTo>
                    <a:lnTo>
                      <a:pt x="892600" y="1155969"/>
                    </a:lnTo>
                    <a:lnTo>
                      <a:pt x="799657" y="1146600"/>
                    </a:lnTo>
                    <a:lnTo>
                      <a:pt x="799657" y="1110279"/>
                    </a:lnTo>
                    <a:lnTo>
                      <a:pt x="772225" y="1107513"/>
                    </a:lnTo>
                    <a:lnTo>
                      <a:pt x="772225" y="1146600"/>
                    </a:lnTo>
                    <a:lnTo>
                      <a:pt x="679282" y="1155969"/>
                    </a:lnTo>
                    <a:lnTo>
                      <a:pt x="664728" y="1087495"/>
                    </a:lnTo>
                    <a:lnTo>
                      <a:pt x="634814" y="1078209"/>
                    </a:lnTo>
                    <a:lnTo>
                      <a:pt x="652797" y="1031363"/>
                    </a:lnTo>
                    <a:lnTo>
                      <a:pt x="646680" y="1002586"/>
                    </a:lnTo>
                    <a:lnTo>
                      <a:pt x="664911" y="999804"/>
                    </a:lnTo>
                    <a:close/>
                    <a:moveTo>
                      <a:pt x="969743" y="923838"/>
                    </a:moveTo>
                    <a:lnTo>
                      <a:pt x="1016009" y="1027754"/>
                    </a:lnTo>
                    <a:lnTo>
                      <a:pt x="1036024" y="1033967"/>
                    </a:lnTo>
                    <a:lnTo>
                      <a:pt x="1028038" y="1054772"/>
                    </a:lnTo>
                    <a:lnTo>
                      <a:pt x="1034617" y="1069549"/>
                    </a:lnTo>
                    <a:lnTo>
                      <a:pt x="1020708" y="1073867"/>
                    </a:lnTo>
                    <a:lnTo>
                      <a:pt x="980372" y="1178947"/>
                    </a:lnTo>
                    <a:lnTo>
                      <a:pt x="919760" y="1160132"/>
                    </a:lnTo>
                    <a:lnTo>
                      <a:pt x="941533" y="1057701"/>
                    </a:lnTo>
                    <a:lnTo>
                      <a:pt x="916587" y="940339"/>
                    </a:lnTo>
                    <a:close/>
                    <a:moveTo>
                      <a:pt x="1025009" y="895201"/>
                    </a:moveTo>
                    <a:lnTo>
                      <a:pt x="1111553" y="1028468"/>
                    </a:lnTo>
                    <a:lnTo>
                      <a:pt x="1077628" y="1046882"/>
                    </a:lnTo>
                    <a:lnTo>
                      <a:pt x="1091865" y="1051301"/>
                    </a:lnTo>
                    <a:lnTo>
                      <a:pt x="1176452" y="1097214"/>
                    </a:lnTo>
                    <a:lnTo>
                      <a:pt x="1091783" y="1227593"/>
                    </a:lnTo>
                    <a:lnTo>
                      <a:pt x="1031267" y="1194746"/>
                    </a:lnTo>
                    <a:lnTo>
                      <a:pt x="1006628" y="1187098"/>
                    </a:lnTo>
                    <a:lnTo>
                      <a:pt x="1057720" y="1053996"/>
                    </a:lnTo>
                    <a:lnTo>
                      <a:pt x="994414" y="911807"/>
                    </a:lnTo>
                    <a:close/>
                    <a:moveTo>
                      <a:pt x="616526" y="895201"/>
                    </a:moveTo>
                    <a:lnTo>
                      <a:pt x="665481" y="921773"/>
                    </a:lnTo>
                    <a:lnTo>
                      <a:pt x="624274" y="1029120"/>
                    </a:lnTo>
                    <a:lnTo>
                      <a:pt x="652122" y="1160132"/>
                    </a:lnTo>
                    <a:lnTo>
                      <a:pt x="562422" y="1187977"/>
                    </a:lnTo>
                    <a:lnTo>
                      <a:pt x="498953" y="1045423"/>
                    </a:lnTo>
                    <a:lnTo>
                      <a:pt x="538564" y="1033127"/>
                    </a:lnTo>
                    <a:lnTo>
                      <a:pt x="529981" y="1028468"/>
                    </a:lnTo>
                    <a:close/>
                    <a:moveTo>
                      <a:pt x="1091403" y="845545"/>
                    </a:moveTo>
                    <a:lnTo>
                      <a:pt x="1203923" y="958066"/>
                    </a:lnTo>
                    <a:lnTo>
                      <a:pt x="1135307" y="1014679"/>
                    </a:lnTo>
                    <a:lnTo>
                      <a:pt x="1048473" y="880966"/>
                    </a:lnTo>
                    <a:close/>
                    <a:moveTo>
                      <a:pt x="550131" y="845545"/>
                    </a:moveTo>
                    <a:lnTo>
                      <a:pt x="593061" y="880966"/>
                    </a:lnTo>
                    <a:lnTo>
                      <a:pt x="506227" y="1014679"/>
                    </a:lnTo>
                    <a:lnTo>
                      <a:pt x="437611" y="958065"/>
                    </a:lnTo>
                    <a:close/>
                    <a:moveTo>
                      <a:pt x="1146220" y="783219"/>
                    </a:moveTo>
                    <a:lnTo>
                      <a:pt x="1279933" y="870053"/>
                    </a:lnTo>
                    <a:lnTo>
                      <a:pt x="1223320" y="938668"/>
                    </a:lnTo>
                    <a:lnTo>
                      <a:pt x="1110800" y="826148"/>
                    </a:lnTo>
                    <a:close/>
                    <a:moveTo>
                      <a:pt x="495314" y="783219"/>
                    </a:moveTo>
                    <a:lnTo>
                      <a:pt x="530733" y="826148"/>
                    </a:lnTo>
                    <a:lnTo>
                      <a:pt x="418213" y="938668"/>
                    </a:lnTo>
                    <a:lnTo>
                      <a:pt x="361601" y="870053"/>
                    </a:lnTo>
                    <a:close/>
                    <a:moveTo>
                      <a:pt x="464472" y="729159"/>
                    </a:moveTo>
                    <a:lnTo>
                      <a:pt x="481079" y="759755"/>
                    </a:lnTo>
                    <a:lnTo>
                      <a:pt x="347812" y="846300"/>
                    </a:lnTo>
                    <a:lnTo>
                      <a:pt x="319310" y="793789"/>
                    </a:lnTo>
                    <a:close/>
                    <a:moveTo>
                      <a:pt x="1187028" y="710799"/>
                    </a:moveTo>
                    <a:lnTo>
                      <a:pt x="1335314" y="767720"/>
                    </a:lnTo>
                    <a:lnTo>
                      <a:pt x="1333899" y="772281"/>
                    </a:lnTo>
                    <a:lnTo>
                      <a:pt x="1293722" y="846300"/>
                    </a:lnTo>
                    <a:lnTo>
                      <a:pt x="1160455" y="759755"/>
                    </a:lnTo>
                    <a:close/>
                    <a:moveTo>
                      <a:pt x="1205594" y="651333"/>
                    </a:moveTo>
                    <a:lnTo>
                      <a:pt x="1361177" y="684403"/>
                    </a:lnTo>
                    <a:lnTo>
                      <a:pt x="1343464" y="741464"/>
                    </a:lnTo>
                    <a:lnTo>
                      <a:pt x="1195273" y="684579"/>
                    </a:lnTo>
                    <a:close/>
                    <a:moveTo>
                      <a:pt x="435940" y="651333"/>
                    </a:moveTo>
                    <a:lnTo>
                      <a:pt x="452441" y="704488"/>
                    </a:lnTo>
                    <a:lnTo>
                      <a:pt x="306730" y="769362"/>
                    </a:lnTo>
                    <a:lnTo>
                      <a:pt x="280357" y="684403"/>
                    </a:lnTo>
                    <a:close/>
                    <a:moveTo>
                      <a:pt x="1217152" y="569228"/>
                    </a:moveTo>
                    <a:lnTo>
                      <a:pt x="1376279" y="569228"/>
                    </a:lnTo>
                    <a:lnTo>
                      <a:pt x="1367363" y="657674"/>
                    </a:lnTo>
                    <a:lnTo>
                      <a:pt x="1211574" y="624559"/>
                    </a:lnTo>
                    <a:close/>
                    <a:moveTo>
                      <a:pt x="265255" y="569228"/>
                    </a:moveTo>
                    <a:lnTo>
                      <a:pt x="424382" y="569228"/>
                    </a:lnTo>
                    <a:lnTo>
                      <a:pt x="429960" y="624559"/>
                    </a:lnTo>
                    <a:lnTo>
                      <a:pt x="274171" y="657673"/>
                    </a:lnTo>
                    <a:close/>
                    <a:moveTo>
                      <a:pt x="1367364" y="453353"/>
                    </a:moveTo>
                    <a:lnTo>
                      <a:pt x="1376279" y="541796"/>
                    </a:lnTo>
                    <a:lnTo>
                      <a:pt x="1217152" y="541796"/>
                    </a:lnTo>
                    <a:lnTo>
                      <a:pt x="1211575" y="486466"/>
                    </a:lnTo>
                    <a:close/>
                    <a:moveTo>
                      <a:pt x="274171" y="453352"/>
                    </a:moveTo>
                    <a:lnTo>
                      <a:pt x="429959" y="486466"/>
                    </a:lnTo>
                    <a:lnTo>
                      <a:pt x="424382" y="541796"/>
                    </a:lnTo>
                    <a:lnTo>
                      <a:pt x="265255" y="541796"/>
                    </a:lnTo>
                    <a:close/>
                    <a:moveTo>
                      <a:pt x="298070" y="369559"/>
                    </a:moveTo>
                    <a:lnTo>
                      <a:pt x="446261" y="426444"/>
                    </a:lnTo>
                    <a:lnTo>
                      <a:pt x="435940" y="459693"/>
                    </a:lnTo>
                    <a:lnTo>
                      <a:pt x="280356" y="426623"/>
                    </a:lnTo>
                    <a:close/>
                    <a:moveTo>
                      <a:pt x="1334805" y="341662"/>
                    </a:moveTo>
                    <a:lnTo>
                      <a:pt x="1361178" y="426622"/>
                    </a:lnTo>
                    <a:lnTo>
                      <a:pt x="1205594" y="459693"/>
                    </a:lnTo>
                    <a:lnTo>
                      <a:pt x="1189094" y="406537"/>
                    </a:lnTo>
                    <a:close/>
                    <a:moveTo>
                      <a:pt x="1293724" y="264726"/>
                    </a:moveTo>
                    <a:lnTo>
                      <a:pt x="1322224" y="317235"/>
                    </a:lnTo>
                    <a:lnTo>
                      <a:pt x="1177063" y="381866"/>
                    </a:lnTo>
                    <a:lnTo>
                      <a:pt x="1160457" y="351271"/>
                    </a:lnTo>
                    <a:close/>
                    <a:moveTo>
                      <a:pt x="347811" y="264726"/>
                    </a:moveTo>
                    <a:lnTo>
                      <a:pt x="481078" y="351271"/>
                    </a:lnTo>
                    <a:lnTo>
                      <a:pt x="454506" y="400226"/>
                    </a:lnTo>
                    <a:lnTo>
                      <a:pt x="306220" y="343304"/>
                    </a:lnTo>
                    <a:lnTo>
                      <a:pt x="307636" y="338743"/>
                    </a:lnTo>
                    <a:close/>
                    <a:moveTo>
                      <a:pt x="1223321" y="172356"/>
                    </a:moveTo>
                    <a:lnTo>
                      <a:pt x="1279934" y="240972"/>
                    </a:lnTo>
                    <a:lnTo>
                      <a:pt x="1146221" y="327806"/>
                    </a:lnTo>
                    <a:lnTo>
                      <a:pt x="1110801" y="284876"/>
                    </a:lnTo>
                    <a:close/>
                    <a:moveTo>
                      <a:pt x="418214" y="172356"/>
                    </a:moveTo>
                    <a:lnTo>
                      <a:pt x="530734" y="284876"/>
                    </a:lnTo>
                    <a:lnTo>
                      <a:pt x="495313" y="327806"/>
                    </a:lnTo>
                    <a:lnTo>
                      <a:pt x="361600" y="240972"/>
                    </a:lnTo>
                    <a:close/>
                    <a:moveTo>
                      <a:pt x="1135308" y="96346"/>
                    </a:moveTo>
                    <a:lnTo>
                      <a:pt x="1203923" y="152959"/>
                    </a:lnTo>
                    <a:lnTo>
                      <a:pt x="1091403" y="265479"/>
                    </a:lnTo>
                    <a:lnTo>
                      <a:pt x="1048474" y="230059"/>
                    </a:lnTo>
                    <a:close/>
                    <a:moveTo>
                      <a:pt x="506226" y="96346"/>
                    </a:moveTo>
                    <a:lnTo>
                      <a:pt x="593060" y="230059"/>
                    </a:lnTo>
                    <a:lnTo>
                      <a:pt x="550131" y="265479"/>
                    </a:lnTo>
                    <a:lnTo>
                      <a:pt x="437611" y="152959"/>
                    </a:lnTo>
                    <a:close/>
                    <a:moveTo>
                      <a:pt x="582490" y="54055"/>
                    </a:moveTo>
                    <a:lnTo>
                      <a:pt x="647120" y="199217"/>
                    </a:lnTo>
                    <a:lnTo>
                      <a:pt x="616524" y="215824"/>
                    </a:lnTo>
                    <a:lnTo>
                      <a:pt x="529980" y="82557"/>
                    </a:lnTo>
                    <a:close/>
                    <a:moveTo>
                      <a:pt x="1032976" y="40965"/>
                    </a:moveTo>
                    <a:lnTo>
                      <a:pt x="1037536" y="42381"/>
                    </a:lnTo>
                    <a:lnTo>
                      <a:pt x="1111554" y="82556"/>
                    </a:lnTo>
                    <a:lnTo>
                      <a:pt x="1025010" y="215823"/>
                    </a:lnTo>
                    <a:lnTo>
                      <a:pt x="976054" y="189251"/>
                    </a:lnTo>
                    <a:close/>
                    <a:moveTo>
                      <a:pt x="949657" y="15102"/>
                    </a:moveTo>
                    <a:lnTo>
                      <a:pt x="1006720" y="32815"/>
                    </a:lnTo>
                    <a:lnTo>
                      <a:pt x="949835" y="181006"/>
                    </a:lnTo>
                    <a:lnTo>
                      <a:pt x="916587" y="170685"/>
                    </a:lnTo>
                    <a:close/>
                    <a:moveTo>
                      <a:pt x="691877" y="15102"/>
                    </a:moveTo>
                    <a:lnTo>
                      <a:pt x="724947" y="170685"/>
                    </a:lnTo>
                    <a:lnTo>
                      <a:pt x="671792" y="187186"/>
                    </a:lnTo>
                    <a:lnTo>
                      <a:pt x="606917" y="41475"/>
                    </a:lnTo>
                    <a:close/>
                    <a:moveTo>
                      <a:pt x="834483" y="0"/>
                    </a:moveTo>
                    <a:lnTo>
                      <a:pt x="922927" y="8916"/>
                    </a:lnTo>
                    <a:lnTo>
                      <a:pt x="889813" y="164705"/>
                    </a:lnTo>
                    <a:lnTo>
                      <a:pt x="834483" y="159127"/>
                    </a:lnTo>
                    <a:close/>
                    <a:moveTo>
                      <a:pt x="807051" y="0"/>
                    </a:moveTo>
                    <a:lnTo>
                      <a:pt x="807051" y="159127"/>
                    </a:lnTo>
                    <a:lnTo>
                      <a:pt x="751721" y="164705"/>
                    </a:lnTo>
                    <a:lnTo>
                      <a:pt x="718607" y="8916"/>
                    </a:lnTo>
                    <a:close/>
                  </a:path>
                </a:pathLst>
              </a:custGeom>
              <a:solidFill>
                <a:schemeClr val="accent4"/>
              </a:solidFill>
              <a:ln w="4445">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90" name="Freeform 145">
              <a:extLst>
                <a:ext uri="{FF2B5EF4-FFF2-40B4-BE49-F238E27FC236}">
                  <a16:creationId xmlns:a16="http://schemas.microsoft.com/office/drawing/2014/main" id="{11A5078D-2FB2-4F59-B218-E9446652E5BA}"/>
                </a:ext>
              </a:extLst>
            </p:cNvPr>
            <p:cNvSpPr>
              <a:spLocks noChangeAspect="1" noEditPoints="1"/>
            </p:cNvSpPr>
            <p:nvPr/>
          </p:nvSpPr>
          <p:spPr bwMode="auto">
            <a:xfrm>
              <a:off x="5893056" y="3575453"/>
              <a:ext cx="261698" cy="295587"/>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91" name="Freeform 70">
              <a:extLst>
                <a:ext uri="{FF2B5EF4-FFF2-40B4-BE49-F238E27FC236}">
                  <a16:creationId xmlns:a16="http://schemas.microsoft.com/office/drawing/2014/main" id="{A6D00FB8-A606-4CA8-99E9-727EABBC34C8}"/>
                </a:ext>
              </a:extLst>
            </p:cNvPr>
            <p:cNvSpPr>
              <a:spLocks noChangeAspect="1" noEditPoints="1"/>
            </p:cNvSpPr>
            <p:nvPr/>
          </p:nvSpPr>
          <p:spPr bwMode="auto">
            <a:xfrm>
              <a:off x="5885217" y="4343864"/>
              <a:ext cx="277376" cy="228925"/>
            </a:xfrm>
            <a:custGeom>
              <a:avLst/>
              <a:gdLst>
                <a:gd name="T0" fmla="*/ 178 w 229"/>
                <a:gd name="T1" fmla="*/ 103 h 189"/>
                <a:gd name="T2" fmla="*/ 229 w 229"/>
                <a:gd name="T3" fmla="*/ 189 h 189"/>
                <a:gd name="T4" fmla="*/ 0 w 229"/>
                <a:gd name="T5" fmla="*/ 189 h 189"/>
                <a:gd name="T6" fmla="*/ 117 w 229"/>
                <a:gd name="T7" fmla="*/ 0 h 189"/>
                <a:gd name="T8" fmla="*/ 178 w 229"/>
                <a:gd name="T9" fmla="*/ 103 h 189"/>
                <a:gd name="T10" fmla="*/ 118 w 229"/>
                <a:gd name="T11" fmla="*/ 53 h 189"/>
                <a:gd name="T12" fmla="*/ 118 w 229"/>
                <a:gd name="T13" fmla="*/ 138 h 189"/>
                <a:gd name="T14" fmla="*/ 118 w 229"/>
                <a:gd name="T15" fmla="*/ 156 h 189"/>
                <a:gd name="T16" fmla="*/ 118 w 229"/>
                <a:gd name="T17" fmla="*/ 16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189">
                  <a:moveTo>
                    <a:pt x="178" y="103"/>
                  </a:moveTo>
                  <a:lnTo>
                    <a:pt x="229" y="189"/>
                  </a:lnTo>
                  <a:lnTo>
                    <a:pt x="0" y="189"/>
                  </a:lnTo>
                  <a:lnTo>
                    <a:pt x="117" y="0"/>
                  </a:lnTo>
                  <a:lnTo>
                    <a:pt x="178" y="103"/>
                  </a:lnTo>
                  <a:moveTo>
                    <a:pt x="118" y="53"/>
                  </a:moveTo>
                  <a:lnTo>
                    <a:pt x="118" y="138"/>
                  </a:lnTo>
                  <a:moveTo>
                    <a:pt x="118" y="156"/>
                  </a:moveTo>
                  <a:lnTo>
                    <a:pt x="118" y="167"/>
                  </a:lnTo>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92" name="Group 619">
              <a:extLst>
                <a:ext uri="{FF2B5EF4-FFF2-40B4-BE49-F238E27FC236}">
                  <a16:creationId xmlns:a16="http://schemas.microsoft.com/office/drawing/2014/main" id="{0E17FDA6-929E-4203-B08F-06FA1A6F8591}"/>
                </a:ext>
              </a:extLst>
            </p:cNvPr>
            <p:cNvGrpSpPr>
              <a:grpSpLocks noChangeAspect="1"/>
            </p:cNvGrpSpPr>
            <p:nvPr/>
          </p:nvGrpSpPr>
          <p:grpSpPr bwMode="auto">
            <a:xfrm>
              <a:off x="5873525" y="3996301"/>
              <a:ext cx="300760" cy="222301"/>
              <a:chOff x="3003" y="3179"/>
              <a:chExt cx="230" cy="170"/>
            </a:xfrm>
          </p:grpSpPr>
          <p:sp>
            <p:nvSpPr>
              <p:cNvPr id="93" name="Rectangle 620">
                <a:extLst>
                  <a:ext uri="{FF2B5EF4-FFF2-40B4-BE49-F238E27FC236}">
                    <a16:creationId xmlns:a16="http://schemas.microsoft.com/office/drawing/2014/main" id="{8ED2BAE8-BD64-4D1C-AC54-F859E34E2768}"/>
                  </a:ext>
                </a:extLst>
              </p:cNvPr>
              <p:cNvSpPr>
                <a:spLocks noChangeArrowheads="1"/>
              </p:cNvSpPr>
              <p:nvPr/>
            </p:nvSpPr>
            <p:spPr bwMode="auto">
              <a:xfrm>
                <a:off x="3033" y="3179"/>
                <a:ext cx="170" cy="108"/>
              </a:xfrm>
              <a:prstGeom prst="rect">
                <a:avLst/>
              </a:pr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94" name="Freeform 621">
                <a:extLst>
                  <a:ext uri="{FF2B5EF4-FFF2-40B4-BE49-F238E27FC236}">
                    <a16:creationId xmlns:a16="http://schemas.microsoft.com/office/drawing/2014/main" id="{59A1021D-EB7D-47C2-9C1E-A3B068B40799}"/>
                  </a:ext>
                </a:extLst>
              </p:cNvPr>
              <p:cNvSpPr>
                <a:spLocks/>
              </p:cNvSpPr>
              <p:nvPr/>
            </p:nvSpPr>
            <p:spPr bwMode="auto">
              <a:xfrm>
                <a:off x="3003" y="3287"/>
                <a:ext cx="230" cy="62"/>
              </a:xfrm>
              <a:custGeom>
                <a:avLst/>
                <a:gdLst>
                  <a:gd name="T0" fmla="*/ 118 w 120"/>
                  <a:gd name="T1" fmla="*/ 32 h 32"/>
                  <a:gd name="T2" fmla="*/ 2 w 120"/>
                  <a:gd name="T3" fmla="*/ 32 h 32"/>
                  <a:gd name="T4" fmla="*/ 0 w 120"/>
                  <a:gd name="T5" fmla="*/ 30 h 32"/>
                  <a:gd name="T6" fmla="*/ 16 w 120"/>
                  <a:gd name="T7" fmla="*/ 0 h 32"/>
                  <a:gd name="T8" fmla="*/ 104 w 120"/>
                  <a:gd name="T9" fmla="*/ 0 h 32"/>
                  <a:gd name="T10" fmla="*/ 120 w 120"/>
                  <a:gd name="T11" fmla="*/ 30 h 32"/>
                  <a:gd name="T12" fmla="*/ 118 w 120"/>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120" h="32">
                    <a:moveTo>
                      <a:pt x="118" y="32"/>
                    </a:moveTo>
                    <a:cubicBezTo>
                      <a:pt x="2" y="32"/>
                      <a:pt x="2" y="32"/>
                      <a:pt x="2" y="32"/>
                    </a:cubicBezTo>
                    <a:cubicBezTo>
                      <a:pt x="1" y="32"/>
                      <a:pt x="0" y="31"/>
                      <a:pt x="0" y="30"/>
                    </a:cubicBezTo>
                    <a:cubicBezTo>
                      <a:pt x="16" y="0"/>
                      <a:pt x="16" y="0"/>
                      <a:pt x="16" y="0"/>
                    </a:cubicBezTo>
                    <a:cubicBezTo>
                      <a:pt x="104" y="0"/>
                      <a:pt x="104" y="0"/>
                      <a:pt x="104" y="0"/>
                    </a:cubicBezTo>
                    <a:cubicBezTo>
                      <a:pt x="120" y="30"/>
                      <a:pt x="120" y="30"/>
                      <a:pt x="120" y="30"/>
                    </a:cubicBezTo>
                    <a:cubicBezTo>
                      <a:pt x="120" y="31"/>
                      <a:pt x="119" y="32"/>
                      <a:pt x="118" y="32"/>
                    </a:cubicBez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sp>
        <p:nvSpPr>
          <p:cNvPr id="98" name="Token returned to use or further proofs (MFA)  are initiated">
            <a:extLst>
              <a:ext uri="{FF2B5EF4-FFF2-40B4-BE49-F238E27FC236}">
                <a16:creationId xmlns:a16="http://schemas.microsoft.com/office/drawing/2014/main" id="{46D6F914-D0DA-453D-8A9D-40590E0D22F2}"/>
              </a:ext>
            </a:extLst>
          </p:cNvPr>
          <p:cNvSpPr txBox="1"/>
          <p:nvPr/>
        </p:nvSpPr>
        <p:spPr>
          <a:xfrm>
            <a:off x="5011563" y="1082807"/>
            <a:ext cx="1694037" cy="369332"/>
          </a:xfrm>
          <a:prstGeom prst="rect">
            <a:avLst/>
          </a:prstGeom>
        </p:spPr>
        <p:txBody>
          <a:bodyPr vert="horz" wrap="square" lIns="146304" tIns="91440" rIns="146304" bIns="91440" rtlCol="0" anchor="t">
            <a:noAutofit/>
          </a:bodyPr>
          <a:lstStyle>
            <a:defPPr>
              <a:defRPr lang="en-US"/>
            </a:defPPr>
            <a:lvl1pPr>
              <a:lnSpc>
                <a:spcPct val="90000"/>
              </a:lnSpc>
              <a:spcBef>
                <a:spcPct val="0"/>
              </a:spcBef>
              <a:defRPr sz="2000" kern="0">
                <a:ln w="3175">
                  <a:noFill/>
                </a:ln>
                <a:solidFill>
                  <a:srgbClr val="002050"/>
                </a:solidFill>
                <a:latin typeface="Segoe UI Semilight"/>
                <a:cs typeface="Segoe UI Semilight" panose="020B04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0" cap="none" spc="0" normalizeH="0" baseline="0" noProof="0" dirty="0">
                <a:ln w="3175">
                  <a:noFill/>
                </a:ln>
                <a:solidFill>
                  <a:srgbClr val="002050"/>
                </a:solidFill>
                <a:effectLst/>
                <a:uLnTx/>
                <a:uFillTx/>
                <a:latin typeface="Segoe UI Semilight"/>
                <a:ea typeface="+mn-ea"/>
                <a:cs typeface="Segoe UI Semilight" panose="020B0402040204020203" pitchFamily="34" charset="0"/>
              </a:rPr>
              <a:t>Cloud apps</a:t>
            </a:r>
          </a:p>
        </p:txBody>
      </p:sp>
      <p:grpSp>
        <p:nvGrpSpPr>
          <p:cNvPr id="99" name="Group 170">
            <a:extLst>
              <a:ext uri="{FF2B5EF4-FFF2-40B4-BE49-F238E27FC236}">
                <a16:creationId xmlns:a16="http://schemas.microsoft.com/office/drawing/2014/main" id="{74C957A9-639D-4374-9EBF-D6826225C203}"/>
              </a:ext>
            </a:extLst>
          </p:cNvPr>
          <p:cNvGrpSpPr/>
          <p:nvPr/>
        </p:nvGrpSpPr>
        <p:grpSpPr>
          <a:xfrm>
            <a:off x="4287298" y="3633319"/>
            <a:ext cx="3129080" cy="1792666"/>
            <a:chOff x="7985545" y="4468077"/>
            <a:chExt cx="3129080" cy="1792666"/>
          </a:xfrm>
        </p:grpSpPr>
        <p:sp>
          <p:nvSpPr>
            <p:cNvPr id="100" name="Freeform 280">
              <a:extLst>
                <a:ext uri="{FF2B5EF4-FFF2-40B4-BE49-F238E27FC236}">
                  <a16:creationId xmlns:a16="http://schemas.microsoft.com/office/drawing/2014/main" id="{24B0E74E-F669-4B05-B7CE-72C57DE50A4C}"/>
                </a:ext>
              </a:extLst>
            </p:cNvPr>
            <p:cNvSpPr/>
            <p:nvPr/>
          </p:nvSpPr>
          <p:spPr bwMode="auto">
            <a:xfrm>
              <a:off x="7985545" y="4468077"/>
              <a:ext cx="3129080" cy="1792666"/>
            </a:xfrm>
            <a:prstGeom prst="triangle">
              <a:avLst/>
            </a:prstGeom>
            <a:solidFill>
              <a:schemeClr val="bg1">
                <a:lumMod val="9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1" name="Rectangle 172">
              <a:extLst>
                <a:ext uri="{FF2B5EF4-FFF2-40B4-BE49-F238E27FC236}">
                  <a16:creationId xmlns:a16="http://schemas.microsoft.com/office/drawing/2014/main" id="{DB2BB6BF-1EA1-4F29-A33F-ECA436B53202}"/>
                </a:ext>
              </a:extLst>
            </p:cNvPr>
            <p:cNvSpPr/>
            <p:nvPr/>
          </p:nvSpPr>
          <p:spPr bwMode="auto">
            <a:xfrm>
              <a:off x="9497910" y="5128798"/>
              <a:ext cx="1341506" cy="1120654"/>
            </a:xfrm>
            <a:prstGeom prst="rect">
              <a:avLst/>
            </a:prstGeom>
          </p:spPr>
          <p:txBody>
            <a:bodyPr vert="horz" wrap="square" lIns="146304" tIns="91440" rIns="146304" bIns="91440" rtlCol="0" anchor="t">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br>
                <a:rPr kumimoji="0" lang="en-US" sz="2000" b="0" i="0" u="none" strike="noStrike" kern="0" cap="none" spc="0" normalizeH="0" baseline="0" noProof="0" dirty="0">
                  <a:ln w="3175">
                    <a:noFill/>
                  </a:ln>
                  <a:solidFill>
                    <a:srgbClr val="002050"/>
                  </a:soli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dirty="0">
                  <a:ln w="3175">
                    <a:noFill/>
                  </a:ln>
                  <a:solidFill>
                    <a:srgbClr val="002050"/>
                  </a:solidFill>
                  <a:effectLst/>
                  <a:uLnTx/>
                  <a:uFillTx/>
                  <a:latin typeface="Segoe UI Semilight"/>
                  <a:ea typeface="+mn-ea"/>
                  <a:cs typeface="Segoe UI Semilight" panose="020B0402040204020203" pitchFamily="34" charset="0"/>
                </a:rPr>
                <a:t>On-</a:t>
              </a:r>
              <a:br>
                <a:rPr kumimoji="0" lang="en-US" sz="2000" b="0" i="0" u="none" strike="noStrike" kern="0" cap="none" spc="0" normalizeH="0" baseline="0" noProof="0" dirty="0">
                  <a:ln w="3175">
                    <a:noFill/>
                  </a:ln>
                  <a:solidFill>
                    <a:srgbClr val="002050"/>
                  </a:soli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dirty="0">
                  <a:ln w="3175">
                    <a:noFill/>
                  </a:ln>
                  <a:solidFill>
                    <a:srgbClr val="002050"/>
                  </a:solidFill>
                  <a:effectLst/>
                  <a:uLnTx/>
                  <a:uFillTx/>
                  <a:latin typeface="Segoe UI Semilight"/>
                  <a:ea typeface="+mn-ea"/>
                  <a:cs typeface="Segoe UI Semilight" panose="020B0402040204020203" pitchFamily="34" charset="0"/>
                </a:rPr>
                <a:t>premises</a:t>
              </a:r>
            </a:p>
          </p:txBody>
        </p:sp>
        <p:grpSp>
          <p:nvGrpSpPr>
            <p:cNvPr id="102" name="Group 207">
              <a:extLst>
                <a:ext uri="{FF2B5EF4-FFF2-40B4-BE49-F238E27FC236}">
                  <a16:creationId xmlns:a16="http://schemas.microsoft.com/office/drawing/2014/main" id="{CCEE0453-1604-4988-B6B5-20A05DA48F6E}"/>
                </a:ext>
              </a:extLst>
            </p:cNvPr>
            <p:cNvGrpSpPr>
              <a:grpSpLocks noChangeAspect="1"/>
            </p:cNvGrpSpPr>
            <p:nvPr/>
          </p:nvGrpSpPr>
          <p:grpSpPr bwMode="auto">
            <a:xfrm>
              <a:off x="8732720" y="5421290"/>
              <a:ext cx="672524" cy="654403"/>
              <a:chOff x="3750" y="2040"/>
              <a:chExt cx="334" cy="325"/>
            </a:xfrm>
          </p:grpSpPr>
          <p:sp>
            <p:nvSpPr>
              <p:cNvPr id="104" name="Rectangle 208">
                <a:extLst>
                  <a:ext uri="{FF2B5EF4-FFF2-40B4-BE49-F238E27FC236}">
                    <a16:creationId xmlns:a16="http://schemas.microsoft.com/office/drawing/2014/main" id="{1E1C7531-8FBE-4B86-9663-31FAF9B44738}"/>
                  </a:ext>
                </a:extLst>
              </p:cNvPr>
              <p:cNvSpPr>
                <a:spLocks noChangeArrowheads="1"/>
              </p:cNvSpPr>
              <p:nvPr/>
            </p:nvSpPr>
            <p:spPr bwMode="auto">
              <a:xfrm>
                <a:off x="3860" y="2071"/>
                <a:ext cx="150" cy="294"/>
              </a:xfrm>
              <a:prstGeom prst="rect">
                <a:avLst/>
              </a:pr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05" name="Freeform 209">
                <a:extLst>
                  <a:ext uri="{FF2B5EF4-FFF2-40B4-BE49-F238E27FC236}">
                    <a16:creationId xmlns:a16="http://schemas.microsoft.com/office/drawing/2014/main" id="{65336CC7-B8F9-4CDC-9570-1444F4845AA6}"/>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06" name="Freeform 210">
                <a:extLst>
                  <a:ext uri="{FF2B5EF4-FFF2-40B4-BE49-F238E27FC236}">
                    <a16:creationId xmlns:a16="http://schemas.microsoft.com/office/drawing/2014/main" id="{D3D85BCD-1756-4CBE-ADEE-00ECD2BCC067}"/>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07" name="Freeform 211">
                <a:extLst>
                  <a:ext uri="{FF2B5EF4-FFF2-40B4-BE49-F238E27FC236}">
                    <a16:creationId xmlns:a16="http://schemas.microsoft.com/office/drawing/2014/main" id="{028E0FE9-A348-4909-A342-18201E9854C7}"/>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08" name="Rectangle 212">
                <a:extLst>
                  <a:ext uri="{FF2B5EF4-FFF2-40B4-BE49-F238E27FC236}">
                    <a16:creationId xmlns:a16="http://schemas.microsoft.com/office/drawing/2014/main" id="{AF434505-2BA0-44B6-9D3B-28113470A564}"/>
                  </a:ext>
                </a:extLst>
              </p:cNvPr>
              <p:cNvSpPr>
                <a:spLocks noChangeArrowheads="1"/>
              </p:cNvSpPr>
              <p:nvPr/>
            </p:nvSpPr>
            <p:spPr bwMode="auto">
              <a:xfrm>
                <a:off x="3888" y="2040"/>
                <a:ext cx="42" cy="31"/>
              </a:xfrm>
              <a:prstGeom prst="rect">
                <a:avLst/>
              </a:pr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09" name="Rectangle 213">
                <a:extLst>
                  <a:ext uri="{FF2B5EF4-FFF2-40B4-BE49-F238E27FC236}">
                    <a16:creationId xmlns:a16="http://schemas.microsoft.com/office/drawing/2014/main" id="{17707097-1CDD-4775-AD8C-0BAB9E5729D2}"/>
                  </a:ext>
                </a:extLst>
              </p:cNvPr>
              <p:cNvSpPr>
                <a:spLocks noChangeArrowheads="1"/>
              </p:cNvSpPr>
              <p:nvPr/>
            </p:nvSpPr>
            <p:spPr bwMode="auto">
              <a:xfrm>
                <a:off x="3970" y="209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0" name="Rectangle 214">
                <a:extLst>
                  <a:ext uri="{FF2B5EF4-FFF2-40B4-BE49-F238E27FC236}">
                    <a16:creationId xmlns:a16="http://schemas.microsoft.com/office/drawing/2014/main" id="{D8016747-5E14-4B13-9C3D-DB28FC0F0075}"/>
                  </a:ext>
                </a:extLst>
              </p:cNvPr>
              <p:cNvSpPr>
                <a:spLocks noChangeArrowheads="1"/>
              </p:cNvSpPr>
              <p:nvPr/>
            </p:nvSpPr>
            <p:spPr bwMode="auto">
              <a:xfrm>
                <a:off x="3970" y="213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1" name="Rectangle 215">
                <a:extLst>
                  <a:ext uri="{FF2B5EF4-FFF2-40B4-BE49-F238E27FC236}">
                    <a16:creationId xmlns:a16="http://schemas.microsoft.com/office/drawing/2014/main" id="{003694A3-81BA-4881-9162-F030EDC473D2}"/>
                  </a:ext>
                </a:extLst>
              </p:cNvPr>
              <p:cNvSpPr>
                <a:spLocks noChangeArrowheads="1"/>
              </p:cNvSpPr>
              <p:nvPr/>
            </p:nvSpPr>
            <p:spPr bwMode="auto">
              <a:xfrm>
                <a:off x="3970"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2" name="Rectangle 216">
                <a:extLst>
                  <a:ext uri="{FF2B5EF4-FFF2-40B4-BE49-F238E27FC236}">
                    <a16:creationId xmlns:a16="http://schemas.microsoft.com/office/drawing/2014/main" id="{70658146-279F-4BD7-BEC0-59C7BF46F937}"/>
                  </a:ext>
                </a:extLst>
              </p:cNvPr>
              <p:cNvSpPr>
                <a:spLocks noChangeArrowheads="1"/>
              </p:cNvSpPr>
              <p:nvPr/>
            </p:nvSpPr>
            <p:spPr bwMode="auto">
              <a:xfrm>
                <a:off x="3970"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3" name="Rectangle 217">
                <a:extLst>
                  <a:ext uri="{FF2B5EF4-FFF2-40B4-BE49-F238E27FC236}">
                    <a16:creationId xmlns:a16="http://schemas.microsoft.com/office/drawing/2014/main" id="{2B1A76E7-3862-4C6A-878F-6EBB62A1FE30}"/>
                  </a:ext>
                </a:extLst>
              </p:cNvPr>
              <p:cNvSpPr>
                <a:spLocks noChangeArrowheads="1"/>
              </p:cNvSpPr>
              <p:nvPr/>
            </p:nvSpPr>
            <p:spPr bwMode="auto">
              <a:xfrm>
                <a:off x="3970"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4" name="Rectangle 218">
                <a:extLst>
                  <a:ext uri="{FF2B5EF4-FFF2-40B4-BE49-F238E27FC236}">
                    <a16:creationId xmlns:a16="http://schemas.microsoft.com/office/drawing/2014/main" id="{5C2C631D-E34E-415B-AFA7-1D114192B2BE}"/>
                  </a:ext>
                </a:extLst>
              </p:cNvPr>
              <p:cNvSpPr>
                <a:spLocks noChangeArrowheads="1"/>
              </p:cNvSpPr>
              <p:nvPr/>
            </p:nvSpPr>
            <p:spPr bwMode="auto">
              <a:xfrm>
                <a:off x="3885" y="209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5" name="Rectangle 219">
                <a:extLst>
                  <a:ext uri="{FF2B5EF4-FFF2-40B4-BE49-F238E27FC236}">
                    <a16:creationId xmlns:a16="http://schemas.microsoft.com/office/drawing/2014/main" id="{1A25DE17-A066-4394-BC20-663A626DE40F}"/>
                  </a:ext>
                </a:extLst>
              </p:cNvPr>
              <p:cNvSpPr>
                <a:spLocks noChangeArrowheads="1"/>
              </p:cNvSpPr>
              <p:nvPr/>
            </p:nvSpPr>
            <p:spPr bwMode="auto">
              <a:xfrm>
                <a:off x="3885" y="213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6" name="Rectangle 220">
                <a:extLst>
                  <a:ext uri="{FF2B5EF4-FFF2-40B4-BE49-F238E27FC236}">
                    <a16:creationId xmlns:a16="http://schemas.microsoft.com/office/drawing/2014/main" id="{D4D2659F-CABA-42F2-9398-DE09EC35402D}"/>
                  </a:ext>
                </a:extLst>
              </p:cNvPr>
              <p:cNvSpPr>
                <a:spLocks noChangeArrowheads="1"/>
              </p:cNvSpPr>
              <p:nvPr/>
            </p:nvSpPr>
            <p:spPr bwMode="auto">
              <a:xfrm>
                <a:off x="3885"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7" name="Rectangle 221">
                <a:extLst>
                  <a:ext uri="{FF2B5EF4-FFF2-40B4-BE49-F238E27FC236}">
                    <a16:creationId xmlns:a16="http://schemas.microsoft.com/office/drawing/2014/main" id="{81E861DA-CA73-4E5E-80CB-B23E6FD8FD2C}"/>
                  </a:ext>
                </a:extLst>
              </p:cNvPr>
              <p:cNvSpPr>
                <a:spLocks noChangeArrowheads="1"/>
              </p:cNvSpPr>
              <p:nvPr/>
            </p:nvSpPr>
            <p:spPr bwMode="auto">
              <a:xfrm>
                <a:off x="3885"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8" name="Rectangle 222">
                <a:extLst>
                  <a:ext uri="{FF2B5EF4-FFF2-40B4-BE49-F238E27FC236}">
                    <a16:creationId xmlns:a16="http://schemas.microsoft.com/office/drawing/2014/main" id="{E674B6CE-F5A5-48BD-BA26-4BDFED29AC3D}"/>
                  </a:ext>
                </a:extLst>
              </p:cNvPr>
              <p:cNvSpPr>
                <a:spLocks noChangeArrowheads="1"/>
              </p:cNvSpPr>
              <p:nvPr/>
            </p:nvSpPr>
            <p:spPr bwMode="auto">
              <a:xfrm>
                <a:off x="3885"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9" name="Rectangle 223">
                <a:extLst>
                  <a:ext uri="{FF2B5EF4-FFF2-40B4-BE49-F238E27FC236}">
                    <a16:creationId xmlns:a16="http://schemas.microsoft.com/office/drawing/2014/main" id="{7945952F-57C6-4CA2-B478-B302FD54EFC0}"/>
                  </a:ext>
                </a:extLst>
              </p:cNvPr>
              <p:cNvSpPr>
                <a:spLocks noChangeArrowheads="1"/>
              </p:cNvSpPr>
              <p:nvPr/>
            </p:nvSpPr>
            <p:spPr bwMode="auto">
              <a:xfrm>
                <a:off x="3927" y="209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20" name="Rectangle 224">
                <a:extLst>
                  <a:ext uri="{FF2B5EF4-FFF2-40B4-BE49-F238E27FC236}">
                    <a16:creationId xmlns:a16="http://schemas.microsoft.com/office/drawing/2014/main" id="{280DF401-BD45-4362-9982-65EBDE6CEC03}"/>
                  </a:ext>
                </a:extLst>
              </p:cNvPr>
              <p:cNvSpPr>
                <a:spLocks noChangeArrowheads="1"/>
              </p:cNvSpPr>
              <p:nvPr/>
            </p:nvSpPr>
            <p:spPr bwMode="auto">
              <a:xfrm>
                <a:off x="3927" y="213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21" name="Rectangle 225">
                <a:extLst>
                  <a:ext uri="{FF2B5EF4-FFF2-40B4-BE49-F238E27FC236}">
                    <a16:creationId xmlns:a16="http://schemas.microsoft.com/office/drawing/2014/main" id="{C0191BED-A8E2-47CE-9AE5-8335E32E2C87}"/>
                  </a:ext>
                </a:extLst>
              </p:cNvPr>
              <p:cNvSpPr>
                <a:spLocks noChangeArrowheads="1"/>
              </p:cNvSpPr>
              <p:nvPr/>
            </p:nvSpPr>
            <p:spPr bwMode="auto">
              <a:xfrm>
                <a:off x="3927"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22" name="Rectangle 226">
                <a:extLst>
                  <a:ext uri="{FF2B5EF4-FFF2-40B4-BE49-F238E27FC236}">
                    <a16:creationId xmlns:a16="http://schemas.microsoft.com/office/drawing/2014/main" id="{E3A43F4C-DEEC-4BD1-B19C-75A6A65F0851}"/>
                  </a:ext>
                </a:extLst>
              </p:cNvPr>
              <p:cNvSpPr>
                <a:spLocks noChangeArrowheads="1"/>
              </p:cNvSpPr>
              <p:nvPr/>
            </p:nvSpPr>
            <p:spPr bwMode="auto">
              <a:xfrm>
                <a:off x="3927"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23" name="Rectangle 227">
                <a:extLst>
                  <a:ext uri="{FF2B5EF4-FFF2-40B4-BE49-F238E27FC236}">
                    <a16:creationId xmlns:a16="http://schemas.microsoft.com/office/drawing/2014/main" id="{A9C97261-EE3B-444C-ADB7-40D8142C6F3E}"/>
                  </a:ext>
                </a:extLst>
              </p:cNvPr>
              <p:cNvSpPr>
                <a:spLocks noChangeArrowheads="1"/>
              </p:cNvSpPr>
              <p:nvPr/>
            </p:nvSpPr>
            <p:spPr bwMode="auto">
              <a:xfrm>
                <a:off x="3927"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24" name="Rectangle 228">
                <a:extLst>
                  <a:ext uri="{FF2B5EF4-FFF2-40B4-BE49-F238E27FC236}">
                    <a16:creationId xmlns:a16="http://schemas.microsoft.com/office/drawing/2014/main" id="{891B7626-6917-4E02-B7A2-185417D91736}"/>
                  </a:ext>
                </a:extLst>
              </p:cNvPr>
              <p:cNvSpPr>
                <a:spLocks noChangeArrowheads="1"/>
              </p:cNvSpPr>
              <p:nvPr/>
            </p:nvSpPr>
            <p:spPr bwMode="auto">
              <a:xfrm>
                <a:off x="3776"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25" name="Rectangle 229">
                <a:extLst>
                  <a:ext uri="{FF2B5EF4-FFF2-40B4-BE49-F238E27FC236}">
                    <a16:creationId xmlns:a16="http://schemas.microsoft.com/office/drawing/2014/main" id="{96EA7E46-89E8-4B45-9ACA-F68560A232F2}"/>
                  </a:ext>
                </a:extLst>
              </p:cNvPr>
              <p:cNvSpPr>
                <a:spLocks noChangeArrowheads="1"/>
              </p:cNvSpPr>
              <p:nvPr/>
            </p:nvSpPr>
            <p:spPr bwMode="auto">
              <a:xfrm>
                <a:off x="3776"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26" name="Rectangle 230">
                <a:extLst>
                  <a:ext uri="{FF2B5EF4-FFF2-40B4-BE49-F238E27FC236}">
                    <a16:creationId xmlns:a16="http://schemas.microsoft.com/office/drawing/2014/main" id="{C38F4AB5-F049-418B-9E4D-4AB99E5C787C}"/>
                  </a:ext>
                </a:extLst>
              </p:cNvPr>
              <p:cNvSpPr>
                <a:spLocks noChangeArrowheads="1"/>
              </p:cNvSpPr>
              <p:nvPr/>
            </p:nvSpPr>
            <p:spPr bwMode="auto">
              <a:xfrm>
                <a:off x="3776"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27" name="Rectangle 231">
                <a:extLst>
                  <a:ext uri="{FF2B5EF4-FFF2-40B4-BE49-F238E27FC236}">
                    <a16:creationId xmlns:a16="http://schemas.microsoft.com/office/drawing/2014/main" id="{8319741F-0E6A-4403-8C40-37D014F4BB50}"/>
                  </a:ext>
                </a:extLst>
              </p:cNvPr>
              <p:cNvSpPr>
                <a:spLocks noChangeArrowheads="1"/>
              </p:cNvSpPr>
              <p:nvPr/>
            </p:nvSpPr>
            <p:spPr bwMode="auto">
              <a:xfrm>
                <a:off x="3818"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28" name="Rectangle 232">
                <a:extLst>
                  <a:ext uri="{FF2B5EF4-FFF2-40B4-BE49-F238E27FC236}">
                    <a16:creationId xmlns:a16="http://schemas.microsoft.com/office/drawing/2014/main" id="{26B2C8CB-96F3-4FB0-A376-AC73A2931EC3}"/>
                  </a:ext>
                </a:extLst>
              </p:cNvPr>
              <p:cNvSpPr>
                <a:spLocks noChangeArrowheads="1"/>
              </p:cNvSpPr>
              <p:nvPr/>
            </p:nvSpPr>
            <p:spPr bwMode="auto">
              <a:xfrm>
                <a:off x="3818"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29" name="Rectangle 233">
                <a:extLst>
                  <a:ext uri="{FF2B5EF4-FFF2-40B4-BE49-F238E27FC236}">
                    <a16:creationId xmlns:a16="http://schemas.microsoft.com/office/drawing/2014/main" id="{8A0864C7-B23C-4E9C-A100-AB3F7765D69A}"/>
                  </a:ext>
                </a:extLst>
              </p:cNvPr>
              <p:cNvSpPr>
                <a:spLocks noChangeArrowheads="1"/>
              </p:cNvSpPr>
              <p:nvPr/>
            </p:nvSpPr>
            <p:spPr bwMode="auto">
              <a:xfrm>
                <a:off x="3818"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30" name="Rectangle 234">
                <a:extLst>
                  <a:ext uri="{FF2B5EF4-FFF2-40B4-BE49-F238E27FC236}">
                    <a16:creationId xmlns:a16="http://schemas.microsoft.com/office/drawing/2014/main" id="{0DAB1606-BF15-406A-A8C6-EAB80D06951A}"/>
                  </a:ext>
                </a:extLst>
              </p:cNvPr>
              <p:cNvSpPr>
                <a:spLocks noChangeArrowheads="1"/>
              </p:cNvSpPr>
              <p:nvPr/>
            </p:nvSpPr>
            <p:spPr bwMode="auto">
              <a:xfrm>
                <a:off x="3776" y="2295"/>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31" name="Rectangle 235">
                <a:extLst>
                  <a:ext uri="{FF2B5EF4-FFF2-40B4-BE49-F238E27FC236}">
                    <a16:creationId xmlns:a16="http://schemas.microsoft.com/office/drawing/2014/main" id="{F8475913-D032-48F4-860C-F96750255322}"/>
                  </a:ext>
                </a:extLst>
              </p:cNvPr>
              <p:cNvSpPr>
                <a:spLocks noChangeArrowheads="1"/>
              </p:cNvSpPr>
              <p:nvPr/>
            </p:nvSpPr>
            <p:spPr bwMode="auto">
              <a:xfrm>
                <a:off x="3818" y="2295"/>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pic>
          <p:nvPicPr>
            <p:cNvPr id="103" name="Picture 174">
              <a:extLst>
                <a:ext uri="{FF2B5EF4-FFF2-40B4-BE49-F238E27FC236}">
                  <a16:creationId xmlns:a16="http://schemas.microsoft.com/office/drawing/2014/main" id="{15ABD9A7-2D4B-4AD7-8979-ABD812530C5A}"/>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064792" y="4594782"/>
              <a:ext cx="986067" cy="652749"/>
            </a:xfrm>
            <a:prstGeom prst="rect">
              <a:avLst/>
            </a:prstGeom>
          </p:spPr>
        </p:pic>
      </p:grpSp>
      <p:grpSp>
        <p:nvGrpSpPr>
          <p:cNvPr id="132" name="Group 10">
            <a:extLst>
              <a:ext uri="{FF2B5EF4-FFF2-40B4-BE49-F238E27FC236}">
                <a16:creationId xmlns:a16="http://schemas.microsoft.com/office/drawing/2014/main" id="{D663A94D-C500-40C1-82E9-F6F01A9D1653}"/>
              </a:ext>
            </a:extLst>
          </p:cNvPr>
          <p:cNvGrpSpPr/>
          <p:nvPr/>
        </p:nvGrpSpPr>
        <p:grpSpPr>
          <a:xfrm>
            <a:off x="4086243" y="2573807"/>
            <a:ext cx="247283" cy="303107"/>
            <a:chOff x="7482542" y="3693734"/>
            <a:chExt cx="247283" cy="303107"/>
          </a:xfrm>
        </p:grpSpPr>
        <p:sp useBgFill="1">
          <p:nvSpPr>
            <p:cNvPr id="133" name="Oval 9">
              <a:extLst>
                <a:ext uri="{FF2B5EF4-FFF2-40B4-BE49-F238E27FC236}">
                  <a16:creationId xmlns:a16="http://schemas.microsoft.com/office/drawing/2014/main" id="{A6D541CF-2F02-44FA-A1C8-FA2EA057E137}"/>
                </a:ext>
              </a:extLst>
            </p:cNvPr>
            <p:cNvSpPr/>
            <p:nvPr/>
          </p:nvSpPr>
          <p:spPr bwMode="auto">
            <a:xfrm>
              <a:off x="7534324" y="3729422"/>
              <a:ext cx="146243" cy="146243"/>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4" name="Group 100">
              <a:extLst>
                <a:ext uri="{FF2B5EF4-FFF2-40B4-BE49-F238E27FC236}">
                  <a16:creationId xmlns:a16="http://schemas.microsoft.com/office/drawing/2014/main" id="{807E0052-1B39-4B17-8BCC-501BA21F5E8A}"/>
                </a:ext>
              </a:extLst>
            </p:cNvPr>
            <p:cNvGrpSpPr>
              <a:grpSpLocks noChangeAspect="1"/>
            </p:cNvGrpSpPr>
            <p:nvPr/>
          </p:nvGrpSpPr>
          <p:grpSpPr bwMode="auto">
            <a:xfrm>
              <a:off x="7482542" y="3693734"/>
              <a:ext cx="247283" cy="303107"/>
              <a:chOff x="6" y="6"/>
              <a:chExt cx="1103" cy="1352"/>
            </a:xfrm>
          </p:grpSpPr>
          <p:sp>
            <p:nvSpPr>
              <p:cNvPr id="135" name="Rectangle 101">
                <a:extLst>
                  <a:ext uri="{FF2B5EF4-FFF2-40B4-BE49-F238E27FC236}">
                    <a16:creationId xmlns:a16="http://schemas.microsoft.com/office/drawing/2014/main" id="{BB24D8B0-FA31-44C2-821E-4F6A5E6AF5CB}"/>
                  </a:ext>
                </a:extLst>
              </p:cNvPr>
              <p:cNvSpPr>
                <a:spLocks noChangeArrowheads="1"/>
              </p:cNvSpPr>
              <p:nvPr/>
            </p:nvSpPr>
            <p:spPr bwMode="auto">
              <a:xfrm>
                <a:off x="6" y="629"/>
                <a:ext cx="1103" cy="729"/>
              </a:xfrm>
              <a:prstGeom prst="rect">
                <a:avLst/>
              </a:prstGeom>
              <a:solidFill>
                <a:srgbClr val="FFFFFF"/>
              </a:solidFill>
              <a:ln w="19050">
                <a:solidFill>
                  <a:schemeClr val="accent4"/>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6" name="Rectangle 102">
                <a:extLst>
                  <a:ext uri="{FF2B5EF4-FFF2-40B4-BE49-F238E27FC236}">
                    <a16:creationId xmlns:a16="http://schemas.microsoft.com/office/drawing/2014/main" id="{04CE2054-9650-4894-9983-60D8D1899015}"/>
                  </a:ext>
                </a:extLst>
              </p:cNvPr>
              <p:cNvSpPr>
                <a:spLocks noChangeArrowheads="1"/>
              </p:cNvSpPr>
              <p:nvPr/>
            </p:nvSpPr>
            <p:spPr bwMode="auto">
              <a:xfrm>
                <a:off x="6" y="629"/>
                <a:ext cx="1103" cy="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7" name="Rectangle 104">
                <a:extLst>
                  <a:ext uri="{FF2B5EF4-FFF2-40B4-BE49-F238E27FC236}">
                    <a16:creationId xmlns:a16="http://schemas.microsoft.com/office/drawing/2014/main" id="{E553961C-6536-4687-A85E-70BA68466FF4}"/>
                  </a:ext>
                </a:extLst>
              </p:cNvPr>
              <p:cNvSpPr>
                <a:spLocks noChangeArrowheads="1"/>
              </p:cNvSpPr>
              <p:nvPr/>
            </p:nvSpPr>
            <p:spPr bwMode="auto">
              <a:xfrm>
                <a:off x="6" y="629"/>
                <a:ext cx="110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8" name="Rectangle 106">
                <a:extLst>
                  <a:ext uri="{FF2B5EF4-FFF2-40B4-BE49-F238E27FC236}">
                    <a16:creationId xmlns:a16="http://schemas.microsoft.com/office/drawing/2014/main" id="{2754F3A3-8D7B-422F-A5EB-7ABCC7A7F672}"/>
                  </a:ext>
                </a:extLst>
              </p:cNvPr>
              <p:cNvSpPr>
                <a:spLocks noChangeArrowheads="1"/>
              </p:cNvSpPr>
              <p:nvPr/>
            </p:nvSpPr>
            <p:spPr bwMode="auto">
              <a:xfrm>
                <a:off x="6" y="811"/>
                <a:ext cx="110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9" name="Rectangle 108">
                <a:extLst>
                  <a:ext uri="{FF2B5EF4-FFF2-40B4-BE49-F238E27FC236}">
                    <a16:creationId xmlns:a16="http://schemas.microsoft.com/office/drawing/2014/main" id="{73A786B5-A820-4483-B227-6AF0BE3ABBF1}"/>
                  </a:ext>
                </a:extLst>
              </p:cNvPr>
              <p:cNvSpPr>
                <a:spLocks noChangeArrowheads="1"/>
              </p:cNvSpPr>
              <p:nvPr/>
            </p:nvSpPr>
            <p:spPr bwMode="auto">
              <a:xfrm>
                <a:off x="6" y="994"/>
                <a:ext cx="110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0" name="Rectangle 110">
                <a:extLst>
                  <a:ext uri="{FF2B5EF4-FFF2-40B4-BE49-F238E27FC236}">
                    <a16:creationId xmlns:a16="http://schemas.microsoft.com/office/drawing/2014/main" id="{D3262EDA-F73E-4D6C-9FE6-60BF2CC64D09}"/>
                  </a:ext>
                </a:extLst>
              </p:cNvPr>
              <p:cNvSpPr>
                <a:spLocks noChangeArrowheads="1"/>
              </p:cNvSpPr>
              <p:nvPr/>
            </p:nvSpPr>
            <p:spPr bwMode="auto">
              <a:xfrm>
                <a:off x="6" y="1187"/>
                <a:ext cx="110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1" name="Freeform 112">
                <a:extLst>
                  <a:ext uri="{FF2B5EF4-FFF2-40B4-BE49-F238E27FC236}">
                    <a16:creationId xmlns:a16="http://schemas.microsoft.com/office/drawing/2014/main" id="{C451B02C-B97C-4246-BC52-4217EFEDC91A}"/>
                  </a:ext>
                </a:extLst>
              </p:cNvPr>
              <p:cNvSpPr>
                <a:spLocks noEditPoints="1"/>
              </p:cNvSpPr>
              <p:nvPr/>
            </p:nvSpPr>
            <p:spPr bwMode="auto">
              <a:xfrm>
                <a:off x="6" y="800"/>
                <a:ext cx="688" cy="387"/>
              </a:xfrm>
              <a:custGeom>
                <a:avLst/>
                <a:gdLst>
                  <a:gd name="T0" fmla="*/ 238 w 688"/>
                  <a:gd name="T1" fmla="*/ 365 h 387"/>
                  <a:gd name="T2" fmla="*/ 0 w 688"/>
                  <a:gd name="T3" fmla="*/ 365 h 387"/>
                  <a:gd name="T4" fmla="*/ 0 w 688"/>
                  <a:gd name="T5" fmla="*/ 387 h 387"/>
                  <a:gd name="T6" fmla="*/ 211 w 688"/>
                  <a:gd name="T7" fmla="*/ 387 h 387"/>
                  <a:gd name="T8" fmla="*/ 238 w 688"/>
                  <a:gd name="T9" fmla="*/ 365 h 387"/>
                  <a:gd name="T10" fmla="*/ 463 w 688"/>
                  <a:gd name="T11" fmla="*/ 183 h 387"/>
                  <a:gd name="T12" fmla="*/ 0 w 688"/>
                  <a:gd name="T13" fmla="*/ 183 h 387"/>
                  <a:gd name="T14" fmla="*/ 0 w 688"/>
                  <a:gd name="T15" fmla="*/ 194 h 387"/>
                  <a:gd name="T16" fmla="*/ 450 w 688"/>
                  <a:gd name="T17" fmla="*/ 194 h 387"/>
                  <a:gd name="T18" fmla="*/ 463 w 688"/>
                  <a:gd name="T19" fmla="*/ 183 h 387"/>
                  <a:gd name="T20" fmla="*/ 688 w 688"/>
                  <a:gd name="T21" fmla="*/ 0 h 387"/>
                  <a:gd name="T22" fmla="*/ 0 w 688"/>
                  <a:gd name="T23" fmla="*/ 0 h 387"/>
                  <a:gd name="T24" fmla="*/ 0 w 688"/>
                  <a:gd name="T25" fmla="*/ 11 h 387"/>
                  <a:gd name="T26" fmla="*/ 674 w 688"/>
                  <a:gd name="T27" fmla="*/ 11 h 387"/>
                  <a:gd name="T28" fmla="*/ 688 w 688"/>
                  <a:gd name="T29"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8" h="387">
                    <a:moveTo>
                      <a:pt x="238" y="365"/>
                    </a:moveTo>
                    <a:lnTo>
                      <a:pt x="0" y="365"/>
                    </a:lnTo>
                    <a:lnTo>
                      <a:pt x="0" y="387"/>
                    </a:lnTo>
                    <a:lnTo>
                      <a:pt x="211" y="387"/>
                    </a:lnTo>
                    <a:lnTo>
                      <a:pt x="238" y="365"/>
                    </a:lnTo>
                    <a:moveTo>
                      <a:pt x="463" y="183"/>
                    </a:moveTo>
                    <a:lnTo>
                      <a:pt x="0" y="183"/>
                    </a:lnTo>
                    <a:lnTo>
                      <a:pt x="0" y="194"/>
                    </a:lnTo>
                    <a:lnTo>
                      <a:pt x="450" y="194"/>
                    </a:lnTo>
                    <a:lnTo>
                      <a:pt x="463" y="183"/>
                    </a:lnTo>
                    <a:moveTo>
                      <a:pt x="688" y="0"/>
                    </a:moveTo>
                    <a:lnTo>
                      <a:pt x="0" y="0"/>
                    </a:lnTo>
                    <a:lnTo>
                      <a:pt x="0" y="11"/>
                    </a:lnTo>
                    <a:lnTo>
                      <a:pt x="674" y="11"/>
                    </a:lnTo>
                    <a:lnTo>
                      <a:pt x="6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2" name="Freeform 114">
                <a:extLst>
                  <a:ext uri="{FF2B5EF4-FFF2-40B4-BE49-F238E27FC236}">
                    <a16:creationId xmlns:a16="http://schemas.microsoft.com/office/drawing/2014/main" id="{996CCC0B-4A40-45CF-9CBF-D5508AED6D5D}"/>
                  </a:ext>
                </a:extLst>
              </p:cNvPr>
              <p:cNvSpPr>
                <a:spLocks/>
              </p:cNvSpPr>
              <p:nvPr/>
            </p:nvSpPr>
            <p:spPr bwMode="auto">
              <a:xfrm>
                <a:off x="6" y="629"/>
                <a:ext cx="899" cy="171"/>
              </a:xfrm>
              <a:custGeom>
                <a:avLst/>
                <a:gdLst>
                  <a:gd name="T0" fmla="*/ 899 w 899"/>
                  <a:gd name="T1" fmla="*/ 0 h 171"/>
                  <a:gd name="T2" fmla="*/ 0 w 899"/>
                  <a:gd name="T3" fmla="*/ 0 h 171"/>
                  <a:gd name="T4" fmla="*/ 0 w 899"/>
                  <a:gd name="T5" fmla="*/ 171 h 171"/>
                  <a:gd name="T6" fmla="*/ 688 w 899"/>
                  <a:gd name="T7" fmla="*/ 171 h 171"/>
                  <a:gd name="T8" fmla="*/ 899 w 899"/>
                  <a:gd name="T9" fmla="*/ 0 h 171"/>
                </a:gdLst>
                <a:ahLst/>
                <a:cxnLst>
                  <a:cxn ang="0">
                    <a:pos x="T0" y="T1"/>
                  </a:cxn>
                  <a:cxn ang="0">
                    <a:pos x="T2" y="T3"/>
                  </a:cxn>
                  <a:cxn ang="0">
                    <a:pos x="T4" y="T5"/>
                  </a:cxn>
                  <a:cxn ang="0">
                    <a:pos x="T6" y="T7"/>
                  </a:cxn>
                  <a:cxn ang="0">
                    <a:pos x="T8" y="T9"/>
                  </a:cxn>
                </a:cxnLst>
                <a:rect l="0" t="0" r="r" b="b"/>
                <a:pathLst>
                  <a:path w="899" h="171">
                    <a:moveTo>
                      <a:pt x="899" y="0"/>
                    </a:moveTo>
                    <a:lnTo>
                      <a:pt x="0" y="0"/>
                    </a:lnTo>
                    <a:lnTo>
                      <a:pt x="0" y="171"/>
                    </a:lnTo>
                    <a:lnTo>
                      <a:pt x="688" y="171"/>
                    </a:lnTo>
                    <a:lnTo>
                      <a:pt x="8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3" name="Freeform 116">
                <a:extLst>
                  <a:ext uri="{FF2B5EF4-FFF2-40B4-BE49-F238E27FC236}">
                    <a16:creationId xmlns:a16="http://schemas.microsoft.com/office/drawing/2014/main" id="{123C5035-D1CB-47E3-B00A-CC7A46C8C10F}"/>
                  </a:ext>
                </a:extLst>
              </p:cNvPr>
              <p:cNvSpPr>
                <a:spLocks/>
              </p:cNvSpPr>
              <p:nvPr/>
            </p:nvSpPr>
            <p:spPr bwMode="auto">
              <a:xfrm>
                <a:off x="6" y="811"/>
                <a:ext cx="674" cy="172"/>
              </a:xfrm>
              <a:custGeom>
                <a:avLst/>
                <a:gdLst>
                  <a:gd name="T0" fmla="*/ 674 w 674"/>
                  <a:gd name="T1" fmla="*/ 0 h 172"/>
                  <a:gd name="T2" fmla="*/ 0 w 674"/>
                  <a:gd name="T3" fmla="*/ 0 h 172"/>
                  <a:gd name="T4" fmla="*/ 0 w 674"/>
                  <a:gd name="T5" fmla="*/ 172 h 172"/>
                  <a:gd name="T6" fmla="*/ 463 w 674"/>
                  <a:gd name="T7" fmla="*/ 172 h 172"/>
                  <a:gd name="T8" fmla="*/ 674 w 674"/>
                  <a:gd name="T9" fmla="*/ 0 h 172"/>
                </a:gdLst>
                <a:ahLst/>
                <a:cxnLst>
                  <a:cxn ang="0">
                    <a:pos x="T0" y="T1"/>
                  </a:cxn>
                  <a:cxn ang="0">
                    <a:pos x="T2" y="T3"/>
                  </a:cxn>
                  <a:cxn ang="0">
                    <a:pos x="T4" y="T5"/>
                  </a:cxn>
                  <a:cxn ang="0">
                    <a:pos x="T6" y="T7"/>
                  </a:cxn>
                  <a:cxn ang="0">
                    <a:pos x="T8" y="T9"/>
                  </a:cxn>
                </a:cxnLst>
                <a:rect l="0" t="0" r="r" b="b"/>
                <a:pathLst>
                  <a:path w="674" h="172">
                    <a:moveTo>
                      <a:pt x="674" y="0"/>
                    </a:moveTo>
                    <a:lnTo>
                      <a:pt x="0" y="0"/>
                    </a:lnTo>
                    <a:lnTo>
                      <a:pt x="0" y="172"/>
                    </a:lnTo>
                    <a:lnTo>
                      <a:pt x="463" y="172"/>
                    </a:lnTo>
                    <a:lnTo>
                      <a:pt x="6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4" name="Freeform 118">
                <a:extLst>
                  <a:ext uri="{FF2B5EF4-FFF2-40B4-BE49-F238E27FC236}">
                    <a16:creationId xmlns:a16="http://schemas.microsoft.com/office/drawing/2014/main" id="{62CD94E3-7665-49C8-9D88-EEF1B5226517}"/>
                  </a:ext>
                </a:extLst>
              </p:cNvPr>
              <p:cNvSpPr>
                <a:spLocks/>
              </p:cNvSpPr>
              <p:nvPr/>
            </p:nvSpPr>
            <p:spPr bwMode="auto">
              <a:xfrm>
                <a:off x="6" y="994"/>
                <a:ext cx="450" cy="171"/>
              </a:xfrm>
              <a:custGeom>
                <a:avLst/>
                <a:gdLst>
                  <a:gd name="T0" fmla="*/ 450 w 450"/>
                  <a:gd name="T1" fmla="*/ 0 h 171"/>
                  <a:gd name="T2" fmla="*/ 0 w 450"/>
                  <a:gd name="T3" fmla="*/ 0 h 171"/>
                  <a:gd name="T4" fmla="*/ 0 w 450"/>
                  <a:gd name="T5" fmla="*/ 171 h 171"/>
                  <a:gd name="T6" fmla="*/ 238 w 450"/>
                  <a:gd name="T7" fmla="*/ 171 h 171"/>
                  <a:gd name="T8" fmla="*/ 450 w 450"/>
                  <a:gd name="T9" fmla="*/ 0 h 171"/>
                </a:gdLst>
                <a:ahLst/>
                <a:cxnLst>
                  <a:cxn ang="0">
                    <a:pos x="T0" y="T1"/>
                  </a:cxn>
                  <a:cxn ang="0">
                    <a:pos x="T2" y="T3"/>
                  </a:cxn>
                  <a:cxn ang="0">
                    <a:pos x="T4" y="T5"/>
                  </a:cxn>
                  <a:cxn ang="0">
                    <a:pos x="T6" y="T7"/>
                  </a:cxn>
                  <a:cxn ang="0">
                    <a:pos x="T8" y="T9"/>
                  </a:cxn>
                </a:cxnLst>
                <a:rect l="0" t="0" r="r" b="b"/>
                <a:pathLst>
                  <a:path w="450" h="171">
                    <a:moveTo>
                      <a:pt x="450" y="0"/>
                    </a:moveTo>
                    <a:lnTo>
                      <a:pt x="0" y="0"/>
                    </a:lnTo>
                    <a:lnTo>
                      <a:pt x="0" y="171"/>
                    </a:lnTo>
                    <a:lnTo>
                      <a:pt x="238" y="171"/>
                    </a:lnTo>
                    <a:lnTo>
                      <a:pt x="4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5" name="Freeform 120">
                <a:extLst>
                  <a:ext uri="{FF2B5EF4-FFF2-40B4-BE49-F238E27FC236}">
                    <a16:creationId xmlns:a16="http://schemas.microsoft.com/office/drawing/2014/main" id="{816A9988-F2F4-454A-BDC1-848B855355D0}"/>
                  </a:ext>
                </a:extLst>
              </p:cNvPr>
              <p:cNvSpPr>
                <a:spLocks/>
              </p:cNvSpPr>
              <p:nvPr/>
            </p:nvSpPr>
            <p:spPr bwMode="auto">
              <a:xfrm>
                <a:off x="6" y="1187"/>
                <a:ext cx="211" cy="171"/>
              </a:xfrm>
              <a:custGeom>
                <a:avLst/>
                <a:gdLst>
                  <a:gd name="T0" fmla="*/ 211 w 211"/>
                  <a:gd name="T1" fmla="*/ 0 h 171"/>
                  <a:gd name="T2" fmla="*/ 0 w 211"/>
                  <a:gd name="T3" fmla="*/ 0 h 171"/>
                  <a:gd name="T4" fmla="*/ 0 w 211"/>
                  <a:gd name="T5" fmla="*/ 171 h 171"/>
                  <a:gd name="T6" fmla="*/ 211 w 211"/>
                  <a:gd name="T7" fmla="*/ 0 h 171"/>
                </a:gdLst>
                <a:ahLst/>
                <a:cxnLst>
                  <a:cxn ang="0">
                    <a:pos x="T0" y="T1"/>
                  </a:cxn>
                  <a:cxn ang="0">
                    <a:pos x="T2" y="T3"/>
                  </a:cxn>
                  <a:cxn ang="0">
                    <a:pos x="T4" y="T5"/>
                  </a:cxn>
                  <a:cxn ang="0">
                    <a:pos x="T6" y="T7"/>
                  </a:cxn>
                </a:cxnLst>
                <a:rect l="0" t="0" r="r" b="b"/>
                <a:pathLst>
                  <a:path w="211" h="171">
                    <a:moveTo>
                      <a:pt x="211" y="0"/>
                    </a:moveTo>
                    <a:lnTo>
                      <a:pt x="0" y="0"/>
                    </a:lnTo>
                    <a:lnTo>
                      <a:pt x="0" y="171"/>
                    </a:lnTo>
                    <a:lnTo>
                      <a:pt x="2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6" name="Freeform 121">
                <a:extLst>
                  <a:ext uri="{FF2B5EF4-FFF2-40B4-BE49-F238E27FC236}">
                    <a16:creationId xmlns:a16="http://schemas.microsoft.com/office/drawing/2014/main" id="{2813E346-ABA0-4597-81E7-16857D5CB99C}"/>
                  </a:ext>
                </a:extLst>
              </p:cNvPr>
              <p:cNvSpPr>
                <a:spLocks/>
              </p:cNvSpPr>
              <p:nvPr/>
            </p:nvSpPr>
            <p:spPr bwMode="auto">
              <a:xfrm>
                <a:off x="139" y="6"/>
                <a:ext cx="857" cy="623"/>
              </a:xfrm>
              <a:custGeom>
                <a:avLst/>
                <a:gdLst>
                  <a:gd name="T0" fmla="*/ 60 w 320"/>
                  <a:gd name="T1" fmla="*/ 232 h 232"/>
                  <a:gd name="T2" fmla="*/ 60 w 320"/>
                  <a:gd name="T3" fmla="*/ 164 h 232"/>
                  <a:gd name="T4" fmla="*/ 160 w 320"/>
                  <a:gd name="T5" fmla="*/ 64 h 232"/>
                  <a:gd name="T6" fmla="*/ 260 w 320"/>
                  <a:gd name="T7" fmla="*/ 164 h 232"/>
                  <a:gd name="T8" fmla="*/ 260 w 320"/>
                  <a:gd name="T9" fmla="*/ 232 h 232"/>
                  <a:gd name="T10" fmla="*/ 320 w 320"/>
                  <a:gd name="T11" fmla="*/ 232 h 232"/>
                  <a:gd name="T12" fmla="*/ 320 w 320"/>
                  <a:gd name="T13" fmla="*/ 160 h 232"/>
                  <a:gd name="T14" fmla="*/ 160 w 320"/>
                  <a:gd name="T15" fmla="*/ 0 h 232"/>
                  <a:gd name="T16" fmla="*/ 0 w 320"/>
                  <a:gd name="T17" fmla="*/ 160 h 232"/>
                  <a:gd name="T18" fmla="*/ 0 w 320"/>
                  <a:gd name="T19" fmla="*/ 232 h 232"/>
                  <a:gd name="T20" fmla="*/ 60 w 320"/>
                  <a:gd name="T21"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 h="232">
                    <a:moveTo>
                      <a:pt x="60" y="232"/>
                    </a:moveTo>
                    <a:cubicBezTo>
                      <a:pt x="60" y="164"/>
                      <a:pt x="60" y="164"/>
                      <a:pt x="60" y="164"/>
                    </a:cubicBezTo>
                    <a:cubicBezTo>
                      <a:pt x="60" y="109"/>
                      <a:pt x="105" y="64"/>
                      <a:pt x="160" y="64"/>
                    </a:cubicBezTo>
                    <a:cubicBezTo>
                      <a:pt x="215" y="64"/>
                      <a:pt x="260" y="109"/>
                      <a:pt x="260" y="164"/>
                    </a:cubicBezTo>
                    <a:cubicBezTo>
                      <a:pt x="260" y="232"/>
                      <a:pt x="260" y="232"/>
                      <a:pt x="260" y="232"/>
                    </a:cubicBezTo>
                    <a:cubicBezTo>
                      <a:pt x="320" y="232"/>
                      <a:pt x="320" y="232"/>
                      <a:pt x="320" y="232"/>
                    </a:cubicBezTo>
                    <a:cubicBezTo>
                      <a:pt x="320" y="160"/>
                      <a:pt x="320" y="160"/>
                      <a:pt x="320" y="160"/>
                    </a:cubicBezTo>
                    <a:cubicBezTo>
                      <a:pt x="320" y="72"/>
                      <a:pt x="248" y="0"/>
                      <a:pt x="160" y="0"/>
                    </a:cubicBezTo>
                    <a:cubicBezTo>
                      <a:pt x="72" y="0"/>
                      <a:pt x="0" y="72"/>
                      <a:pt x="0" y="160"/>
                    </a:cubicBezTo>
                    <a:cubicBezTo>
                      <a:pt x="0" y="232"/>
                      <a:pt x="0" y="232"/>
                      <a:pt x="0" y="232"/>
                    </a:cubicBezTo>
                    <a:cubicBezTo>
                      <a:pt x="60" y="232"/>
                      <a:pt x="60" y="232"/>
                      <a:pt x="60" y="232"/>
                    </a:cubicBezTo>
                  </a:path>
                </a:pathLst>
              </a:custGeom>
              <a:solidFill>
                <a:schemeClr val="bg1"/>
              </a:solidFill>
              <a:ln w="19050">
                <a:solidFill>
                  <a:schemeClr val="accent4"/>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Semilight"/>
                  <a:ea typeface="+mn-ea"/>
                  <a:cs typeface="+mn-cs"/>
                </a:endParaRPr>
              </a:p>
            </p:txBody>
          </p:sp>
        </p:grpSp>
      </p:grpSp>
      <p:cxnSp>
        <p:nvCxnSpPr>
          <p:cNvPr id="147" name="Straight Arrow Connector 208">
            <a:extLst>
              <a:ext uri="{FF2B5EF4-FFF2-40B4-BE49-F238E27FC236}">
                <a16:creationId xmlns:a16="http://schemas.microsoft.com/office/drawing/2014/main" id="{D385AFD5-DCFD-4728-B6AC-326F5513ACDA}"/>
              </a:ext>
            </a:extLst>
          </p:cNvPr>
          <p:cNvCxnSpPr>
            <a:cxnSpLocks/>
          </p:cNvCxnSpPr>
          <p:nvPr/>
        </p:nvCxnSpPr>
        <p:spPr>
          <a:xfrm flipV="1">
            <a:off x="3566196" y="2808249"/>
            <a:ext cx="504000" cy="0"/>
          </a:xfrm>
          <a:prstGeom prst="straightConnector1">
            <a:avLst/>
          </a:prstGeom>
          <a:ln w="19050" cap="rnd">
            <a:solidFill>
              <a:schemeClr val="accent4"/>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8" name="Arc 14">
            <a:extLst>
              <a:ext uri="{FF2B5EF4-FFF2-40B4-BE49-F238E27FC236}">
                <a16:creationId xmlns:a16="http://schemas.microsoft.com/office/drawing/2014/main" id="{20C04656-AB61-431E-B21C-86F6713D34A4}"/>
              </a:ext>
            </a:extLst>
          </p:cNvPr>
          <p:cNvSpPr/>
          <p:nvPr/>
        </p:nvSpPr>
        <p:spPr>
          <a:xfrm>
            <a:off x="1931796" y="2025324"/>
            <a:ext cx="3586556" cy="4299276"/>
          </a:xfrm>
          <a:prstGeom prst="arc">
            <a:avLst>
              <a:gd name="adj1" fmla="val 16200000"/>
              <a:gd name="adj2" fmla="val 20601751"/>
            </a:avLst>
          </a:prstGeom>
          <a:ln w="19050">
            <a:solidFill>
              <a:schemeClr val="accent4"/>
            </a:solidFill>
            <a:miter lim="800000"/>
            <a:headEnd type="none"/>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624870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161D138-24BF-44CB-9380-2210DEB1A917}"/>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lang="ja-JP" altLang="en-US" sz="2800" dirty="0">
                <a:solidFill>
                  <a:prstClr val="white"/>
                </a:solidFill>
                <a:latin typeface="Meiryo UI" panose="020B0604030504040204" pitchFamily="50" charset="-128"/>
                <a:ea typeface="Meiryo UI" panose="020B0604030504040204" pitchFamily="50" charset="-128"/>
                <a:cs typeface="Segoe UI" panose="020B0502040204020203" pitchFamily="34" charset="0"/>
              </a:rPr>
              <a:t>参考：条件付きアクセス</a:t>
            </a:r>
            <a:endParaRPr kumimoji="0" lang="en-US"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grpSp>
        <p:nvGrpSpPr>
          <p:cNvPr id="177" name="Group 11">
            <a:extLst>
              <a:ext uri="{FF2B5EF4-FFF2-40B4-BE49-F238E27FC236}">
                <a16:creationId xmlns:a16="http://schemas.microsoft.com/office/drawing/2014/main" id="{BD066631-74B0-493B-ABF7-297B99800613}"/>
              </a:ext>
            </a:extLst>
          </p:cNvPr>
          <p:cNvGrpSpPr/>
          <p:nvPr/>
        </p:nvGrpSpPr>
        <p:grpSpPr>
          <a:xfrm>
            <a:off x="8487860" y="1616311"/>
            <a:ext cx="3240865" cy="4482124"/>
            <a:chOff x="8572585" y="2068518"/>
            <a:chExt cx="3305851" cy="4572000"/>
          </a:xfrm>
        </p:grpSpPr>
        <p:sp>
          <p:nvSpPr>
            <p:cNvPr id="178" name="Rectangle 170">
              <a:extLst>
                <a:ext uri="{FF2B5EF4-FFF2-40B4-BE49-F238E27FC236}">
                  <a16:creationId xmlns:a16="http://schemas.microsoft.com/office/drawing/2014/main" id="{A2A704FC-D1C0-45CE-A160-DC444064C754}"/>
                </a:ext>
              </a:extLst>
            </p:cNvPr>
            <p:cNvSpPr/>
            <p:nvPr/>
          </p:nvSpPr>
          <p:spPr bwMode="auto">
            <a:xfrm>
              <a:off x="8572585" y="2068518"/>
              <a:ext cx="3305851" cy="457200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6284" rIns="182855" bIns="146284" numCol="1" spcCol="0" rtlCol="0" fromWordArt="0" anchor="t" anchorCtr="0" forceAA="0" compatLnSpc="1">
              <a:prstTxWarp prst="textNoShape">
                <a:avLst/>
              </a:prstTxWarp>
              <a:noAutofit/>
            </a:bodyPr>
            <a:lstStyle/>
            <a:p>
              <a:pPr marL="0" marR="0" lvl="0" indent="0" defTabSz="932365" eaLnBrk="1" fontAlgn="auto" latinLnBrk="0" hangingPunct="1">
                <a:lnSpc>
                  <a:spcPct val="90000"/>
                </a:lnSpc>
                <a:spcBef>
                  <a:spcPts val="600"/>
                </a:spcBef>
                <a:spcAft>
                  <a:spcPts val="0"/>
                </a:spcAft>
                <a:buClrTx/>
                <a:buSzTx/>
                <a:buFontTx/>
                <a:buNone/>
                <a:tabLst/>
                <a:defRPr/>
              </a:pPr>
              <a:r>
                <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rPr>
                <a:t>Microsoft Cloud</a:t>
              </a:r>
            </a:p>
            <a:p>
              <a:pPr marL="0" marR="0" lvl="0" indent="0" defTabSz="932365" eaLnBrk="1" fontAlgn="auto" latinLnBrk="0" hangingPunct="1">
                <a:lnSpc>
                  <a:spcPct val="90000"/>
                </a:lnSpc>
                <a:spcBef>
                  <a:spcPts val="600"/>
                </a:spcBef>
                <a:spcAft>
                  <a:spcPts val="0"/>
                </a:spcAft>
                <a:buClrTx/>
                <a:buSzTx/>
                <a:buFontTx/>
                <a:buNone/>
                <a:tabLst/>
                <a:defRPr/>
              </a:pPr>
              <a:endPar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endParaRPr>
            </a:p>
            <a:p>
              <a:pPr marL="0" marR="0" lvl="0" indent="0" defTabSz="932365" eaLnBrk="1" fontAlgn="auto" latinLnBrk="0" hangingPunct="1">
                <a:lnSpc>
                  <a:spcPct val="90000"/>
                </a:lnSpc>
                <a:spcBef>
                  <a:spcPts val="600"/>
                </a:spcBef>
                <a:spcAft>
                  <a:spcPts val="0"/>
                </a:spcAft>
                <a:buClrTx/>
                <a:buSzTx/>
                <a:buFontTx/>
                <a:buNone/>
                <a:tabLst/>
                <a:defRPr/>
              </a:pPr>
              <a:endPar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endParaRPr>
            </a:p>
            <a:p>
              <a:pPr marL="0" marR="0" lvl="0" indent="0" defTabSz="932365" eaLnBrk="1" fontAlgn="auto" latinLnBrk="0" hangingPunct="1">
                <a:lnSpc>
                  <a:spcPct val="90000"/>
                </a:lnSpc>
                <a:spcBef>
                  <a:spcPts val="600"/>
                </a:spcBef>
                <a:spcAft>
                  <a:spcPts val="0"/>
                </a:spcAft>
                <a:buClrTx/>
                <a:buSzTx/>
                <a:buFontTx/>
                <a:buNone/>
                <a:tabLst/>
                <a:defRPr/>
              </a:pPr>
              <a:endPar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endParaRPr>
            </a:p>
            <a:p>
              <a:pPr marL="0" marR="0" lvl="0" indent="0" defTabSz="932365" eaLnBrk="1" fontAlgn="auto" latinLnBrk="0" hangingPunct="1">
                <a:lnSpc>
                  <a:spcPct val="90000"/>
                </a:lnSpc>
                <a:spcBef>
                  <a:spcPts val="600"/>
                </a:spcBef>
                <a:spcAft>
                  <a:spcPts val="0"/>
                </a:spcAft>
                <a:buClrTx/>
                <a:buSzTx/>
                <a:buFontTx/>
                <a:buNone/>
                <a:tabLst/>
                <a:defRPr/>
              </a:pPr>
              <a:endParaRPr kumimoji="0" lang="en-US" sz="1372"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endParaRPr>
            </a:p>
            <a:p>
              <a:pPr marL="0" marR="0" lvl="0" indent="0" defTabSz="932365" eaLnBrk="1" fontAlgn="auto" latinLnBrk="0" hangingPunct="1">
                <a:lnSpc>
                  <a:spcPct val="90000"/>
                </a:lnSpc>
                <a:spcBef>
                  <a:spcPts val="600"/>
                </a:spcBef>
                <a:spcAft>
                  <a:spcPts val="0"/>
                </a:spcAft>
                <a:buClrTx/>
                <a:buSzTx/>
                <a:buFontTx/>
                <a:buNone/>
                <a:tabLst/>
                <a:defRPr/>
              </a:pPr>
              <a:r>
                <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rPr>
                <a:t>3rd Party SaaS Apps</a:t>
              </a:r>
            </a:p>
            <a:p>
              <a:pPr marL="0" marR="0" lvl="0" indent="0" defTabSz="932365" eaLnBrk="1" fontAlgn="auto" latinLnBrk="0" hangingPunct="1">
                <a:lnSpc>
                  <a:spcPct val="90000"/>
                </a:lnSpc>
                <a:spcBef>
                  <a:spcPts val="600"/>
                </a:spcBef>
                <a:spcAft>
                  <a:spcPts val="0"/>
                </a:spcAft>
                <a:buClrTx/>
                <a:buSzTx/>
                <a:buFontTx/>
                <a:buNone/>
                <a:tabLst/>
                <a:defRPr/>
              </a:pPr>
              <a:endPar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endParaRPr>
            </a:p>
            <a:p>
              <a:pPr marL="0" marR="0" lvl="0" indent="0" defTabSz="932365" eaLnBrk="1" fontAlgn="auto" latinLnBrk="0" hangingPunct="1">
                <a:lnSpc>
                  <a:spcPct val="90000"/>
                </a:lnSpc>
                <a:spcBef>
                  <a:spcPts val="600"/>
                </a:spcBef>
                <a:spcAft>
                  <a:spcPts val="0"/>
                </a:spcAft>
                <a:buClrTx/>
                <a:buSzTx/>
                <a:buFontTx/>
                <a:buNone/>
                <a:tabLst/>
                <a:defRPr/>
              </a:pPr>
              <a:endPar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endParaRPr>
            </a:p>
            <a:p>
              <a:pPr marL="0" marR="0" lvl="0" indent="0" defTabSz="932365" eaLnBrk="1" fontAlgn="auto" latinLnBrk="0" hangingPunct="1">
                <a:lnSpc>
                  <a:spcPct val="90000"/>
                </a:lnSpc>
                <a:spcBef>
                  <a:spcPts val="600"/>
                </a:spcBef>
                <a:spcAft>
                  <a:spcPts val="0"/>
                </a:spcAft>
                <a:buClrTx/>
                <a:buSzTx/>
                <a:buFontTx/>
                <a:buNone/>
                <a:tabLst/>
                <a:defRPr/>
              </a:pPr>
              <a:br>
                <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rPr>
              </a:br>
              <a:br>
                <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rPr>
              </a:br>
              <a:br>
                <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rPr>
              </a:br>
              <a:r>
                <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rPr>
                <a:t>On Premises Apps</a:t>
              </a:r>
            </a:p>
            <a:p>
              <a:pPr marL="0" marR="0" lvl="0" indent="0" defTabSz="932365" eaLnBrk="1" fontAlgn="auto" latinLnBrk="0" hangingPunct="1">
                <a:lnSpc>
                  <a:spcPct val="90000"/>
                </a:lnSpc>
                <a:spcBef>
                  <a:spcPts val="600"/>
                </a:spcBef>
                <a:spcAft>
                  <a:spcPts val="0"/>
                </a:spcAft>
                <a:buClrTx/>
                <a:buSzTx/>
                <a:buFontTx/>
                <a:buNone/>
                <a:tabLst/>
                <a:defRPr/>
              </a:pPr>
              <a:r>
                <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rPr>
                <a:t> </a:t>
              </a:r>
            </a:p>
            <a:p>
              <a:pPr marL="0" marR="0" lvl="0" indent="0" defTabSz="932365" eaLnBrk="1" fontAlgn="auto" latinLnBrk="0" hangingPunct="1">
                <a:lnSpc>
                  <a:spcPct val="90000"/>
                </a:lnSpc>
                <a:spcBef>
                  <a:spcPts val="600"/>
                </a:spcBef>
                <a:spcAft>
                  <a:spcPts val="0"/>
                </a:spcAft>
                <a:buClrTx/>
                <a:buSzTx/>
                <a:buFontTx/>
                <a:buNone/>
                <a:tabLst/>
                <a:defRPr/>
              </a:pPr>
              <a:endPar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endParaRPr>
            </a:p>
            <a:p>
              <a:pPr marL="0" marR="0" lvl="0" indent="0" defTabSz="932365" eaLnBrk="1" fontAlgn="auto" latinLnBrk="0" hangingPunct="1">
                <a:lnSpc>
                  <a:spcPct val="90000"/>
                </a:lnSpc>
                <a:spcBef>
                  <a:spcPts val="600"/>
                </a:spcBef>
                <a:spcAft>
                  <a:spcPts val="0"/>
                </a:spcAft>
                <a:buClrTx/>
                <a:buSzTx/>
                <a:buFontTx/>
                <a:buNone/>
                <a:tabLst/>
                <a:defRPr/>
              </a:pPr>
              <a:endPar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endParaRPr>
            </a:p>
            <a:p>
              <a:pPr marL="0" marR="0" lvl="0" indent="0" defTabSz="932365" eaLnBrk="1" fontAlgn="auto" latinLnBrk="0" hangingPunct="1">
                <a:lnSpc>
                  <a:spcPct val="90000"/>
                </a:lnSpc>
                <a:spcBef>
                  <a:spcPts val="600"/>
                </a:spcBef>
                <a:spcAft>
                  <a:spcPts val="0"/>
                </a:spcAft>
                <a:buClrTx/>
                <a:buSzTx/>
                <a:buFontTx/>
                <a:buNone/>
                <a:tabLst/>
                <a:defRPr/>
              </a:pPr>
              <a:endPar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endParaRPr>
            </a:p>
            <a:p>
              <a:pPr marL="0" marR="0" lvl="0" indent="0" defTabSz="932365" eaLnBrk="1" fontAlgn="auto" latinLnBrk="0" hangingPunct="1">
                <a:lnSpc>
                  <a:spcPct val="90000"/>
                </a:lnSpc>
                <a:spcBef>
                  <a:spcPts val="600"/>
                </a:spcBef>
                <a:spcAft>
                  <a:spcPts val="0"/>
                </a:spcAft>
                <a:buClrTx/>
                <a:buSzTx/>
                <a:buFontTx/>
                <a:buNone/>
                <a:tabLst/>
                <a:defRPr/>
              </a:pPr>
              <a:endPar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endParaRPr>
            </a:p>
          </p:txBody>
        </p:sp>
        <p:sp>
          <p:nvSpPr>
            <p:cNvPr id="179" name="Freeform 143">
              <a:extLst>
                <a:ext uri="{FF2B5EF4-FFF2-40B4-BE49-F238E27FC236}">
                  <a16:creationId xmlns:a16="http://schemas.microsoft.com/office/drawing/2014/main" id="{957A2A90-D2EB-48A0-9BF2-4FA5583BFF8F}"/>
                </a:ext>
              </a:extLst>
            </p:cNvPr>
            <p:cNvSpPr>
              <a:spLocks noEditPoints="1"/>
            </p:cNvSpPr>
            <p:nvPr/>
          </p:nvSpPr>
          <p:spPr bwMode="auto">
            <a:xfrm>
              <a:off x="8810421" y="5787704"/>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rgbClr val="0078D7"/>
            </a:solidFill>
            <a:ln>
              <a:noFill/>
            </a:ln>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endParaRPr>
            </a:p>
          </p:txBody>
        </p:sp>
        <p:cxnSp>
          <p:nvCxnSpPr>
            <p:cNvPr id="180" name="Straight Connector 320">
              <a:extLst>
                <a:ext uri="{FF2B5EF4-FFF2-40B4-BE49-F238E27FC236}">
                  <a16:creationId xmlns:a16="http://schemas.microsoft.com/office/drawing/2014/main" id="{A57C17D5-C9D3-495E-955F-1476F8294EA9}"/>
                </a:ext>
              </a:extLst>
            </p:cNvPr>
            <p:cNvCxnSpPr/>
            <p:nvPr/>
          </p:nvCxnSpPr>
          <p:spPr>
            <a:xfrm>
              <a:off x="9065961" y="6058656"/>
              <a:ext cx="2292368" cy="0"/>
            </a:xfrm>
            <a:prstGeom prst="line">
              <a:avLst/>
            </a:prstGeom>
            <a:noFill/>
            <a:ln w="28575" cap="flat" cmpd="sng" algn="ctr">
              <a:solidFill>
                <a:srgbClr val="0078D7"/>
              </a:solidFill>
              <a:prstDash val="sysDot"/>
              <a:headEnd type="none" w="med" len="med"/>
              <a:tailEnd type="none" w="med" len="med"/>
            </a:ln>
            <a:effectLst/>
          </p:spPr>
        </p:cxnSp>
        <p:grpSp>
          <p:nvGrpSpPr>
            <p:cNvPr id="181" name="Group 73">
              <a:extLst>
                <a:ext uri="{FF2B5EF4-FFF2-40B4-BE49-F238E27FC236}">
                  <a16:creationId xmlns:a16="http://schemas.microsoft.com/office/drawing/2014/main" id="{5C4DF09D-2DEB-458A-AA40-7FF04C9EB7C7}"/>
                </a:ext>
              </a:extLst>
            </p:cNvPr>
            <p:cNvGrpSpPr/>
            <p:nvPr/>
          </p:nvGrpSpPr>
          <p:grpSpPr>
            <a:xfrm>
              <a:off x="9507719" y="5838843"/>
              <a:ext cx="1900570" cy="439626"/>
              <a:chOff x="9253811" y="5671796"/>
              <a:chExt cx="1900570" cy="439626"/>
            </a:xfrm>
          </p:grpSpPr>
          <p:grpSp>
            <p:nvGrpSpPr>
              <p:cNvPr id="237" name="Group 189">
                <a:extLst>
                  <a:ext uri="{FF2B5EF4-FFF2-40B4-BE49-F238E27FC236}">
                    <a16:creationId xmlns:a16="http://schemas.microsoft.com/office/drawing/2014/main" id="{0D073A54-47AE-43BA-9A7B-A51B6772371C}"/>
                  </a:ext>
                </a:extLst>
              </p:cNvPr>
              <p:cNvGrpSpPr/>
              <p:nvPr/>
            </p:nvGrpSpPr>
            <p:grpSpPr>
              <a:xfrm>
                <a:off x="9253811" y="5777167"/>
                <a:ext cx="334255" cy="334255"/>
                <a:chOff x="368699" y="3596110"/>
                <a:chExt cx="334255" cy="334255"/>
              </a:xfrm>
            </p:grpSpPr>
            <p:sp>
              <p:nvSpPr>
                <p:cNvPr id="253" name="Rectangle: Rounded Corners 190">
                  <a:extLst>
                    <a:ext uri="{FF2B5EF4-FFF2-40B4-BE49-F238E27FC236}">
                      <a16:creationId xmlns:a16="http://schemas.microsoft.com/office/drawing/2014/main" id="{C4052EC4-B3DE-40B6-9095-C8ACEDBFF333}"/>
                    </a:ext>
                  </a:extLst>
                </p:cNvPr>
                <p:cNvSpPr/>
                <p:nvPr/>
              </p:nvSpPr>
              <p:spPr bwMode="auto">
                <a:xfrm>
                  <a:off x="368699" y="3596110"/>
                  <a:ext cx="334255" cy="334255"/>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4" name="Group 191">
                  <a:extLst>
                    <a:ext uri="{FF2B5EF4-FFF2-40B4-BE49-F238E27FC236}">
                      <a16:creationId xmlns:a16="http://schemas.microsoft.com/office/drawing/2014/main" id="{83DC4FF9-CDC4-4AD6-AF58-9F51F1330A5D}"/>
                    </a:ext>
                  </a:extLst>
                </p:cNvPr>
                <p:cNvGrpSpPr/>
                <p:nvPr/>
              </p:nvGrpSpPr>
              <p:grpSpPr>
                <a:xfrm>
                  <a:off x="382033" y="3609497"/>
                  <a:ext cx="307586" cy="307480"/>
                  <a:chOff x="-133735" y="-444418"/>
                  <a:chExt cx="9232900" cy="9229725"/>
                </a:xfrm>
                <a:solidFill>
                  <a:srgbClr val="505050"/>
                </a:solidFill>
              </p:grpSpPr>
              <p:sp>
                <p:nvSpPr>
                  <p:cNvPr id="255" name="Freeform 9">
                    <a:extLst>
                      <a:ext uri="{FF2B5EF4-FFF2-40B4-BE49-F238E27FC236}">
                        <a16:creationId xmlns:a16="http://schemas.microsoft.com/office/drawing/2014/main" id="{86016E69-9AF5-4C7F-BBDB-12826427881C}"/>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7879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256" name="Freeform 10">
                    <a:extLst>
                      <a:ext uri="{FF2B5EF4-FFF2-40B4-BE49-F238E27FC236}">
                        <a16:creationId xmlns:a16="http://schemas.microsoft.com/office/drawing/2014/main" id="{50583DFD-46DB-4112-AD10-4476D69F5E5C}"/>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7879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ndParaRPr>
                  </a:p>
                </p:txBody>
              </p:sp>
            </p:grpSp>
          </p:grpSp>
          <p:grpSp>
            <p:nvGrpSpPr>
              <p:cNvPr id="238" name="Group 194">
                <a:extLst>
                  <a:ext uri="{FF2B5EF4-FFF2-40B4-BE49-F238E27FC236}">
                    <a16:creationId xmlns:a16="http://schemas.microsoft.com/office/drawing/2014/main" id="{146EF135-47FD-4D95-9A8E-870DE4161036}"/>
                  </a:ext>
                </a:extLst>
              </p:cNvPr>
              <p:cNvGrpSpPr/>
              <p:nvPr/>
            </p:nvGrpSpPr>
            <p:grpSpPr>
              <a:xfrm>
                <a:off x="9775916" y="5671796"/>
                <a:ext cx="334255" cy="334255"/>
                <a:chOff x="368699" y="3596110"/>
                <a:chExt cx="334255" cy="334255"/>
              </a:xfrm>
            </p:grpSpPr>
            <p:sp>
              <p:nvSpPr>
                <p:cNvPr id="249" name="Rectangle: Rounded Corners 195">
                  <a:extLst>
                    <a:ext uri="{FF2B5EF4-FFF2-40B4-BE49-F238E27FC236}">
                      <a16:creationId xmlns:a16="http://schemas.microsoft.com/office/drawing/2014/main" id="{2072F4D8-C838-4403-BEDF-E616A62F9EBE}"/>
                    </a:ext>
                  </a:extLst>
                </p:cNvPr>
                <p:cNvSpPr/>
                <p:nvPr/>
              </p:nvSpPr>
              <p:spPr bwMode="auto">
                <a:xfrm>
                  <a:off x="368699" y="3596110"/>
                  <a:ext cx="334255" cy="334255"/>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0" name="Group 196">
                  <a:extLst>
                    <a:ext uri="{FF2B5EF4-FFF2-40B4-BE49-F238E27FC236}">
                      <a16:creationId xmlns:a16="http://schemas.microsoft.com/office/drawing/2014/main" id="{26EC9527-D44B-4D78-A94F-C3EB9CB0936D}"/>
                    </a:ext>
                  </a:extLst>
                </p:cNvPr>
                <p:cNvGrpSpPr/>
                <p:nvPr/>
              </p:nvGrpSpPr>
              <p:grpSpPr>
                <a:xfrm>
                  <a:off x="382033" y="3609497"/>
                  <a:ext cx="307586" cy="307480"/>
                  <a:chOff x="-133735" y="-444418"/>
                  <a:chExt cx="9232900" cy="9229725"/>
                </a:xfrm>
                <a:solidFill>
                  <a:srgbClr val="505050"/>
                </a:solidFill>
              </p:grpSpPr>
              <p:sp>
                <p:nvSpPr>
                  <p:cNvPr id="251" name="Freeform 9">
                    <a:extLst>
                      <a:ext uri="{FF2B5EF4-FFF2-40B4-BE49-F238E27FC236}">
                        <a16:creationId xmlns:a16="http://schemas.microsoft.com/office/drawing/2014/main" id="{27FF71F7-F420-4EAC-9B81-883ECFD7CF5A}"/>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7879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252" name="Freeform 10">
                    <a:extLst>
                      <a:ext uri="{FF2B5EF4-FFF2-40B4-BE49-F238E27FC236}">
                        <a16:creationId xmlns:a16="http://schemas.microsoft.com/office/drawing/2014/main" id="{9F53043E-DDD9-4191-9AA3-4887E33201E1}"/>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7879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grpSp>
          <p:grpSp>
            <p:nvGrpSpPr>
              <p:cNvPr id="239" name="Group 199">
                <a:extLst>
                  <a:ext uri="{FF2B5EF4-FFF2-40B4-BE49-F238E27FC236}">
                    <a16:creationId xmlns:a16="http://schemas.microsoft.com/office/drawing/2014/main" id="{B9FD1308-8CD5-41D4-818E-B73701A560D7}"/>
                  </a:ext>
                </a:extLst>
              </p:cNvPr>
              <p:cNvGrpSpPr/>
              <p:nvPr/>
            </p:nvGrpSpPr>
            <p:grpSpPr>
              <a:xfrm>
                <a:off x="10298021" y="5777167"/>
                <a:ext cx="334255" cy="334255"/>
                <a:chOff x="368699" y="3596110"/>
                <a:chExt cx="334255" cy="334255"/>
              </a:xfrm>
            </p:grpSpPr>
            <p:sp>
              <p:nvSpPr>
                <p:cNvPr id="245" name="Rectangle: Rounded Corners 200">
                  <a:extLst>
                    <a:ext uri="{FF2B5EF4-FFF2-40B4-BE49-F238E27FC236}">
                      <a16:creationId xmlns:a16="http://schemas.microsoft.com/office/drawing/2014/main" id="{F40C76B5-3D6F-43F2-A4F4-A8283176271D}"/>
                    </a:ext>
                  </a:extLst>
                </p:cNvPr>
                <p:cNvSpPr/>
                <p:nvPr/>
              </p:nvSpPr>
              <p:spPr bwMode="auto">
                <a:xfrm>
                  <a:off x="368699" y="3596110"/>
                  <a:ext cx="334255" cy="334255"/>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6" name="Group 201">
                  <a:extLst>
                    <a:ext uri="{FF2B5EF4-FFF2-40B4-BE49-F238E27FC236}">
                      <a16:creationId xmlns:a16="http://schemas.microsoft.com/office/drawing/2014/main" id="{6E55067A-83EB-42A1-BBE8-436083CE6CB5}"/>
                    </a:ext>
                  </a:extLst>
                </p:cNvPr>
                <p:cNvGrpSpPr/>
                <p:nvPr/>
              </p:nvGrpSpPr>
              <p:grpSpPr>
                <a:xfrm>
                  <a:off x="382033" y="3609497"/>
                  <a:ext cx="307586" cy="307480"/>
                  <a:chOff x="-133735" y="-444418"/>
                  <a:chExt cx="9232900" cy="9229725"/>
                </a:xfrm>
                <a:solidFill>
                  <a:srgbClr val="505050"/>
                </a:solidFill>
              </p:grpSpPr>
              <p:sp>
                <p:nvSpPr>
                  <p:cNvPr id="247" name="Freeform 9">
                    <a:extLst>
                      <a:ext uri="{FF2B5EF4-FFF2-40B4-BE49-F238E27FC236}">
                        <a16:creationId xmlns:a16="http://schemas.microsoft.com/office/drawing/2014/main" id="{3EFEA7BB-BCBC-41B5-8610-9089B37694B5}"/>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7879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248" name="Freeform 10">
                    <a:extLst>
                      <a:ext uri="{FF2B5EF4-FFF2-40B4-BE49-F238E27FC236}">
                        <a16:creationId xmlns:a16="http://schemas.microsoft.com/office/drawing/2014/main" id="{98B4419C-94B5-4D11-98AB-6F22DF7DCF50}"/>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7879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grpSp>
          <p:grpSp>
            <p:nvGrpSpPr>
              <p:cNvPr id="240" name="Group 211">
                <a:extLst>
                  <a:ext uri="{FF2B5EF4-FFF2-40B4-BE49-F238E27FC236}">
                    <a16:creationId xmlns:a16="http://schemas.microsoft.com/office/drawing/2014/main" id="{C73BACF7-2A5E-4CC3-9514-A65B9F5B084F}"/>
                  </a:ext>
                </a:extLst>
              </p:cNvPr>
              <p:cNvGrpSpPr/>
              <p:nvPr/>
            </p:nvGrpSpPr>
            <p:grpSpPr>
              <a:xfrm>
                <a:off x="10820126" y="5671796"/>
                <a:ext cx="334255" cy="334255"/>
                <a:chOff x="368699" y="3596110"/>
                <a:chExt cx="334255" cy="334255"/>
              </a:xfrm>
            </p:grpSpPr>
            <p:sp>
              <p:nvSpPr>
                <p:cNvPr id="241" name="Rectangle: Rounded Corners 212">
                  <a:extLst>
                    <a:ext uri="{FF2B5EF4-FFF2-40B4-BE49-F238E27FC236}">
                      <a16:creationId xmlns:a16="http://schemas.microsoft.com/office/drawing/2014/main" id="{C6A5CDCC-6E20-49D9-951E-B2015157A535}"/>
                    </a:ext>
                  </a:extLst>
                </p:cNvPr>
                <p:cNvSpPr/>
                <p:nvPr/>
              </p:nvSpPr>
              <p:spPr bwMode="auto">
                <a:xfrm>
                  <a:off x="368699" y="3596110"/>
                  <a:ext cx="334255" cy="334255"/>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2" name="Group 213">
                  <a:extLst>
                    <a:ext uri="{FF2B5EF4-FFF2-40B4-BE49-F238E27FC236}">
                      <a16:creationId xmlns:a16="http://schemas.microsoft.com/office/drawing/2014/main" id="{E8713CBF-A08A-4334-A85E-1D3988618105}"/>
                    </a:ext>
                  </a:extLst>
                </p:cNvPr>
                <p:cNvGrpSpPr/>
                <p:nvPr/>
              </p:nvGrpSpPr>
              <p:grpSpPr>
                <a:xfrm>
                  <a:off x="382033" y="3609497"/>
                  <a:ext cx="307586" cy="307480"/>
                  <a:chOff x="-133735" y="-444418"/>
                  <a:chExt cx="9232900" cy="9229725"/>
                </a:xfrm>
                <a:solidFill>
                  <a:srgbClr val="505050"/>
                </a:solidFill>
              </p:grpSpPr>
              <p:sp>
                <p:nvSpPr>
                  <p:cNvPr id="243" name="Freeform 9">
                    <a:extLst>
                      <a:ext uri="{FF2B5EF4-FFF2-40B4-BE49-F238E27FC236}">
                        <a16:creationId xmlns:a16="http://schemas.microsoft.com/office/drawing/2014/main" id="{240235B1-06A8-4FCD-A9D4-2CC47BECBC43}"/>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7879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244" name="Freeform 10">
                    <a:extLst>
                      <a:ext uri="{FF2B5EF4-FFF2-40B4-BE49-F238E27FC236}">
                        <a16:creationId xmlns:a16="http://schemas.microsoft.com/office/drawing/2014/main" id="{6918A366-7656-4B1B-8C91-350907A61349}"/>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7879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grpSp>
        </p:grpSp>
        <p:grpSp>
          <p:nvGrpSpPr>
            <p:cNvPr id="182" name="Group 164">
              <a:extLst>
                <a:ext uri="{FF2B5EF4-FFF2-40B4-BE49-F238E27FC236}">
                  <a16:creationId xmlns:a16="http://schemas.microsoft.com/office/drawing/2014/main" id="{C543D036-1FD6-4EA4-AC74-EEE8C443B8E1}"/>
                </a:ext>
              </a:extLst>
            </p:cNvPr>
            <p:cNvGrpSpPr/>
            <p:nvPr/>
          </p:nvGrpSpPr>
          <p:grpSpPr>
            <a:xfrm>
              <a:off x="8814385" y="4127567"/>
              <a:ext cx="2217898" cy="1062095"/>
              <a:chOff x="9070006" y="3904268"/>
              <a:chExt cx="2341089" cy="1121088"/>
            </a:xfrm>
          </p:grpSpPr>
          <p:sp>
            <p:nvSpPr>
              <p:cNvPr id="191" name="Freeform 114">
                <a:extLst>
                  <a:ext uri="{FF2B5EF4-FFF2-40B4-BE49-F238E27FC236}">
                    <a16:creationId xmlns:a16="http://schemas.microsoft.com/office/drawing/2014/main" id="{DCE1507C-AF94-4153-863E-B2C6744FB1C1}"/>
                  </a:ext>
                </a:extLst>
              </p:cNvPr>
              <p:cNvSpPr>
                <a:spLocks noChangeAspect="1" noEditPoints="1"/>
              </p:cNvSpPr>
              <p:nvPr/>
            </p:nvSpPr>
            <p:spPr bwMode="auto">
              <a:xfrm>
                <a:off x="9070006" y="4502148"/>
                <a:ext cx="219983" cy="215601"/>
              </a:xfrm>
              <a:custGeom>
                <a:avLst/>
                <a:gdLst>
                  <a:gd name="T0" fmla="*/ 37 w 106"/>
                  <a:gd name="T1" fmla="*/ 104 h 104"/>
                  <a:gd name="T2" fmla="*/ 25 w 106"/>
                  <a:gd name="T3" fmla="*/ 87 h 104"/>
                  <a:gd name="T4" fmla="*/ 0 w 106"/>
                  <a:gd name="T5" fmla="*/ 65 h 104"/>
                  <a:gd name="T6" fmla="*/ 9 w 106"/>
                  <a:gd name="T7" fmla="*/ 52 h 104"/>
                  <a:gd name="T8" fmla="*/ 0 w 106"/>
                  <a:gd name="T9" fmla="*/ 40 h 104"/>
                  <a:gd name="T10" fmla="*/ 25 w 106"/>
                  <a:gd name="T11" fmla="*/ 18 h 104"/>
                  <a:gd name="T12" fmla="*/ 37 w 106"/>
                  <a:gd name="T13" fmla="*/ 0 h 104"/>
                  <a:gd name="T14" fmla="*/ 69 w 106"/>
                  <a:gd name="T15" fmla="*/ 11 h 104"/>
                  <a:gd name="T16" fmla="*/ 90 w 106"/>
                  <a:gd name="T17" fmla="*/ 13 h 104"/>
                  <a:gd name="T18" fmla="*/ 96 w 106"/>
                  <a:gd name="T19" fmla="*/ 46 h 104"/>
                  <a:gd name="T20" fmla="*/ 96 w 106"/>
                  <a:gd name="T21" fmla="*/ 59 h 104"/>
                  <a:gd name="T22" fmla="*/ 90 w 106"/>
                  <a:gd name="T23" fmla="*/ 92 h 104"/>
                  <a:gd name="T24" fmla="*/ 69 w 106"/>
                  <a:gd name="T25" fmla="*/ 93 h 104"/>
                  <a:gd name="T26" fmla="*/ 45 w 106"/>
                  <a:gd name="T27" fmla="*/ 96 h 104"/>
                  <a:gd name="T28" fmla="*/ 61 w 106"/>
                  <a:gd name="T29" fmla="*/ 88 h 104"/>
                  <a:gd name="T30" fmla="*/ 77 w 106"/>
                  <a:gd name="T31" fmla="*/ 79 h 104"/>
                  <a:gd name="T32" fmla="*/ 87 w 106"/>
                  <a:gd name="T33" fmla="*/ 81 h 104"/>
                  <a:gd name="T34" fmla="*/ 87 w 106"/>
                  <a:gd name="T35" fmla="*/ 63 h 104"/>
                  <a:gd name="T36" fmla="*/ 89 w 106"/>
                  <a:gd name="T37" fmla="*/ 52 h 104"/>
                  <a:gd name="T38" fmla="*/ 87 w 106"/>
                  <a:gd name="T39" fmla="*/ 42 h 104"/>
                  <a:gd name="T40" fmla="*/ 87 w 106"/>
                  <a:gd name="T41" fmla="*/ 24 h 104"/>
                  <a:gd name="T42" fmla="*/ 77 w 106"/>
                  <a:gd name="T43" fmla="*/ 26 h 104"/>
                  <a:gd name="T44" fmla="*/ 61 w 106"/>
                  <a:gd name="T45" fmla="*/ 17 h 104"/>
                  <a:gd name="T46" fmla="*/ 45 w 106"/>
                  <a:gd name="T47" fmla="*/ 8 h 104"/>
                  <a:gd name="T48" fmla="*/ 42 w 106"/>
                  <a:gd name="T49" fmla="*/ 18 h 104"/>
                  <a:gd name="T50" fmla="*/ 26 w 106"/>
                  <a:gd name="T51" fmla="*/ 28 h 104"/>
                  <a:gd name="T52" fmla="*/ 11 w 106"/>
                  <a:gd name="T53" fmla="*/ 37 h 104"/>
                  <a:gd name="T54" fmla="*/ 18 w 106"/>
                  <a:gd name="T55" fmla="*/ 45 h 104"/>
                  <a:gd name="T56" fmla="*/ 18 w 106"/>
                  <a:gd name="T57" fmla="*/ 60 h 104"/>
                  <a:gd name="T58" fmla="*/ 11 w 106"/>
                  <a:gd name="T59" fmla="*/ 68 h 104"/>
                  <a:gd name="T60" fmla="*/ 26 w 106"/>
                  <a:gd name="T61" fmla="*/ 77 h 104"/>
                  <a:gd name="T62" fmla="*/ 42 w 106"/>
                  <a:gd name="T63" fmla="*/ 87 h 104"/>
                  <a:gd name="T64" fmla="*/ 45 w 106"/>
                  <a:gd name="T65" fmla="*/ 96 h 104"/>
                  <a:gd name="T66" fmla="*/ 25 w 106"/>
                  <a:gd name="T67" fmla="*/ 52 h 104"/>
                  <a:gd name="T68" fmla="*/ 81 w 106"/>
                  <a:gd name="T69" fmla="*/ 52 h 104"/>
                  <a:gd name="T70" fmla="*/ 53 w 106"/>
                  <a:gd name="T71" fmla="*/ 32 h 104"/>
                  <a:gd name="T72" fmla="*/ 53 w 106"/>
                  <a:gd name="T73" fmla="*/ 72 h 104"/>
                  <a:gd name="T74" fmla="*/ 53 w 106"/>
                  <a:gd name="T75"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 h="104">
                    <a:moveTo>
                      <a:pt x="69" y="104"/>
                    </a:moveTo>
                    <a:cubicBezTo>
                      <a:pt x="37" y="104"/>
                      <a:pt x="37" y="104"/>
                      <a:pt x="37" y="104"/>
                    </a:cubicBezTo>
                    <a:cubicBezTo>
                      <a:pt x="37" y="93"/>
                      <a:pt x="37" y="93"/>
                      <a:pt x="37" y="93"/>
                    </a:cubicBezTo>
                    <a:cubicBezTo>
                      <a:pt x="33" y="92"/>
                      <a:pt x="29" y="90"/>
                      <a:pt x="25" y="87"/>
                    </a:cubicBezTo>
                    <a:cubicBezTo>
                      <a:pt x="16" y="92"/>
                      <a:pt x="16" y="92"/>
                      <a:pt x="16" y="92"/>
                    </a:cubicBezTo>
                    <a:cubicBezTo>
                      <a:pt x="0" y="65"/>
                      <a:pt x="0" y="65"/>
                      <a:pt x="0" y="65"/>
                    </a:cubicBezTo>
                    <a:cubicBezTo>
                      <a:pt x="9" y="59"/>
                      <a:pt x="9" y="59"/>
                      <a:pt x="9" y="59"/>
                    </a:cubicBezTo>
                    <a:cubicBezTo>
                      <a:pt x="9" y="57"/>
                      <a:pt x="9" y="55"/>
                      <a:pt x="9" y="52"/>
                    </a:cubicBezTo>
                    <a:cubicBezTo>
                      <a:pt x="9" y="50"/>
                      <a:pt x="9" y="48"/>
                      <a:pt x="9" y="46"/>
                    </a:cubicBezTo>
                    <a:cubicBezTo>
                      <a:pt x="0" y="40"/>
                      <a:pt x="0" y="40"/>
                      <a:pt x="0" y="40"/>
                    </a:cubicBezTo>
                    <a:cubicBezTo>
                      <a:pt x="16" y="13"/>
                      <a:pt x="16" y="13"/>
                      <a:pt x="16" y="13"/>
                    </a:cubicBezTo>
                    <a:cubicBezTo>
                      <a:pt x="25" y="18"/>
                      <a:pt x="25" y="18"/>
                      <a:pt x="25"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3"/>
                      <a:pt x="90" y="13"/>
                      <a:pt x="90" y="13"/>
                    </a:cubicBezTo>
                    <a:cubicBezTo>
                      <a:pt x="106" y="40"/>
                      <a:pt x="106" y="40"/>
                      <a:pt x="106" y="40"/>
                    </a:cubicBezTo>
                    <a:cubicBezTo>
                      <a:pt x="96" y="46"/>
                      <a:pt x="96" y="46"/>
                      <a:pt x="96" y="46"/>
                    </a:cubicBezTo>
                    <a:cubicBezTo>
                      <a:pt x="97" y="48"/>
                      <a:pt x="97" y="50"/>
                      <a:pt x="97" y="52"/>
                    </a:cubicBezTo>
                    <a:cubicBezTo>
                      <a:pt x="97" y="55"/>
                      <a:pt x="97" y="57"/>
                      <a:pt x="96" y="59"/>
                    </a:cubicBezTo>
                    <a:cubicBezTo>
                      <a:pt x="106" y="65"/>
                      <a:pt x="106" y="65"/>
                      <a:pt x="106" y="65"/>
                    </a:cubicBezTo>
                    <a:cubicBezTo>
                      <a:pt x="90" y="92"/>
                      <a:pt x="90" y="92"/>
                      <a:pt x="90" y="92"/>
                    </a:cubicBezTo>
                    <a:cubicBezTo>
                      <a:pt x="80" y="87"/>
                      <a:pt x="80" y="87"/>
                      <a:pt x="80" y="87"/>
                    </a:cubicBezTo>
                    <a:cubicBezTo>
                      <a:pt x="77" y="90"/>
                      <a:pt x="73" y="92"/>
                      <a:pt x="69" y="93"/>
                    </a:cubicBezTo>
                    <a:lnTo>
                      <a:pt x="69" y="104"/>
                    </a:lnTo>
                    <a:close/>
                    <a:moveTo>
                      <a:pt x="45" y="96"/>
                    </a:moveTo>
                    <a:cubicBezTo>
                      <a:pt x="61" y="96"/>
                      <a:pt x="61" y="96"/>
                      <a:pt x="61" y="96"/>
                    </a:cubicBezTo>
                    <a:cubicBezTo>
                      <a:pt x="61" y="88"/>
                      <a:pt x="61" y="88"/>
                      <a:pt x="61" y="88"/>
                    </a:cubicBezTo>
                    <a:cubicBezTo>
                      <a:pt x="64" y="87"/>
                      <a:pt x="64" y="87"/>
                      <a:pt x="64" y="87"/>
                    </a:cubicBezTo>
                    <a:cubicBezTo>
                      <a:pt x="69" y="85"/>
                      <a:pt x="73" y="83"/>
                      <a:pt x="77" y="79"/>
                    </a:cubicBezTo>
                    <a:cubicBezTo>
                      <a:pt x="79" y="77"/>
                      <a:pt x="79" y="77"/>
                      <a:pt x="79" y="77"/>
                    </a:cubicBezTo>
                    <a:cubicBezTo>
                      <a:pt x="87" y="81"/>
                      <a:pt x="87" y="81"/>
                      <a:pt x="87" y="81"/>
                    </a:cubicBezTo>
                    <a:cubicBezTo>
                      <a:pt x="95" y="68"/>
                      <a:pt x="95" y="68"/>
                      <a:pt x="95" y="68"/>
                    </a:cubicBezTo>
                    <a:cubicBezTo>
                      <a:pt x="87" y="63"/>
                      <a:pt x="87" y="63"/>
                      <a:pt x="87" y="63"/>
                    </a:cubicBezTo>
                    <a:cubicBezTo>
                      <a:pt x="88" y="60"/>
                      <a:pt x="88" y="60"/>
                      <a:pt x="88" y="60"/>
                    </a:cubicBezTo>
                    <a:cubicBezTo>
                      <a:pt x="88" y="58"/>
                      <a:pt x="89" y="55"/>
                      <a:pt x="89" y="52"/>
                    </a:cubicBezTo>
                    <a:cubicBezTo>
                      <a:pt x="89" y="50"/>
                      <a:pt x="88" y="47"/>
                      <a:pt x="88" y="45"/>
                    </a:cubicBezTo>
                    <a:cubicBezTo>
                      <a:pt x="87" y="42"/>
                      <a:pt x="87" y="42"/>
                      <a:pt x="87" y="42"/>
                    </a:cubicBezTo>
                    <a:cubicBezTo>
                      <a:pt x="95" y="37"/>
                      <a:pt x="95" y="37"/>
                      <a:pt x="95" y="37"/>
                    </a:cubicBezTo>
                    <a:cubicBezTo>
                      <a:pt x="87" y="24"/>
                      <a:pt x="87" y="24"/>
                      <a:pt x="87" y="24"/>
                    </a:cubicBezTo>
                    <a:cubicBezTo>
                      <a:pt x="79" y="28"/>
                      <a:pt x="79" y="28"/>
                      <a:pt x="79" y="28"/>
                    </a:cubicBezTo>
                    <a:cubicBezTo>
                      <a:pt x="77" y="26"/>
                      <a:pt x="77" y="26"/>
                      <a:pt x="77" y="26"/>
                    </a:cubicBezTo>
                    <a:cubicBezTo>
                      <a:pt x="73" y="22"/>
                      <a:pt x="69" y="20"/>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20"/>
                      <a:pt x="32" y="22"/>
                      <a:pt x="28" y="26"/>
                    </a:cubicBezTo>
                    <a:cubicBezTo>
                      <a:pt x="26" y="28"/>
                      <a:pt x="26" y="28"/>
                      <a:pt x="26" y="28"/>
                    </a:cubicBezTo>
                    <a:cubicBezTo>
                      <a:pt x="19" y="24"/>
                      <a:pt x="19" y="24"/>
                      <a:pt x="19" y="24"/>
                    </a:cubicBezTo>
                    <a:cubicBezTo>
                      <a:pt x="11" y="37"/>
                      <a:pt x="11" y="37"/>
                      <a:pt x="11" y="37"/>
                    </a:cubicBezTo>
                    <a:cubicBezTo>
                      <a:pt x="18" y="42"/>
                      <a:pt x="18" y="42"/>
                      <a:pt x="18" y="42"/>
                    </a:cubicBezTo>
                    <a:cubicBezTo>
                      <a:pt x="18" y="45"/>
                      <a:pt x="18" y="45"/>
                      <a:pt x="18" y="45"/>
                    </a:cubicBezTo>
                    <a:cubicBezTo>
                      <a:pt x="17" y="47"/>
                      <a:pt x="17" y="50"/>
                      <a:pt x="17" y="52"/>
                    </a:cubicBezTo>
                    <a:cubicBezTo>
                      <a:pt x="17" y="55"/>
                      <a:pt x="17" y="58"/>
                      <a:pt x="18" y="60"/>
                    </a:cubicBezTo>
                    <a:cubicBezTo>
                      <a:pt x="18" y="63"/>
                      <a:pt x="18" y="63"/>
                      <a:pt x="18" y="63"/>
                    </a:cubicBezTo>
                    <a:cubicBezTo>
                      <a:pt x="11" y="68"/>
                      <a:pt x="11" y="68"/>
                      <a:pt x="11" y="68"/>
                    </a:cubicBezTo>
                    <a:cubicBezTo>
                      <a:pt x="19" y="81"/>
                      <a:pt x="19" y="81"/>
                      <a:pt x="19" y="81"/>
                    </a:cubicBezTo>
                    <a:cubicBezTo>
                      <a:pt x="26" y="77"/>
                      <a:pt x="26" y="77"/>
                      <a:pt x="26" y="77"/>
                    </a:cubicBezTo>
                    <a:cubicBezTo>
                      <a:pt x="28" y="79"/>
                      <a:pt x="28" y="79"/>
                      <a:pt x="28" y="79"/>
                    </a:cubicBezTo>
                    <a:cubicBezTo>
                      <a:pt x="32" y="83"/>
                      <a:pt x="37" y="85"/>
                      <a:pt x="42" y="87"/>
                    </a:cubicBezTo>
                    <a:cubicBezTo>
                      <a:pt x="45" y="88"/>
                      <a:pt x="45" y="88"/>
                      <a:pt x="45" y="88"/>
                    </a:cubicBezTo>
                    <a:lnTo>
                      <a:pt x="45" y="96"/>
                    </a:lnTo>
                    <a:close/>
                    <a:moveTo>
                      <a:pt x="53" y="80"/>
                    </a:moveTo>
                    <a:cubicBezTo>
                      <a:pt x="37" y="80"/>
                      <a:pt x="25" y="68"/>
                      <a:pt x="25" y="52"/>
                    </a:cubicBezTo>
                    <a:cubicBezTo>
                      <a:pt x="25" y="37"/>
                      <a:pt x="37" y="24"/>
                      <a:pt x="53" y="24"/>
                    </a:cubicBezTo>
                    <a:cubicBezTo>
                      <a:pt x="68" y="24"/>
                      <a:pt x="81" y="37"/>
                      <a:pt x="81" y="52"/>
                    </a:cubicBezTo>
                    <a:cubicBezTo>
                      <a:pt x="81" y="68"/>
                      <a:pt x="68" y="80"/>
                      <a:pt x="53" y="80"/>
                    </a:cubicBezTo>
                    <a:close/>
                    <a:moveTo>
                      <a:pt x="53" y="32"/>
                    </a:moveTo>
                    <a:cubicBezTo>
                      <a:pt x="42" y="32"/>
                      <a:pt x="33" y="41"/>
                      <a:pt x="33" y="52"/>
                    </a:cubicBezTo>
                    <a:cubicBezTo>
                      <a:pt x="33" y="64"/>
                      <a:pt x="42" y="72"/>
                      <a:pt x="53" y="72"/>
                    </a:cubicBezTo>
                    <a:cubicBezTo>
                      <a:pt x="64" y="72"/>
                      <a:pt x="73" y="64"/>
                      <a:pt x="73" y="52"/>
                    </a:cubicBezTo>
                    <a:cubicBezTo>
                      <a:pt x="73" y="41"/>
                      <a:pt x="64" y="32"/>
                      <a:pt x="53" y="32"/>
                    </a:cubicBezTo>
                    <a:close/>
                  </a:path>
                </a:pathLst>
              </a:custGeom>
              <a:solidFill>
                <a:srgbClr val="0078D7"/>
              </a:solidFill>
              <a:ln>
                <a:noFill/>
              </a:ln>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endParaRPr>
              </a:p>
            </p:txBody>
          </p:sp>
          <p:grpSp>
            <p:nvGrpSpPr>
              <p:cNvPr id="192" name="Group 4">
                <a:extLst>
                  <a:ext uri="{FF2B5EF4-FFF2-40B4-BE49-F238E27FC236}">
                    <a16:creationId xmlns:a16="http://schemas.microsoft.com/office/drawing/2014/main" id="{2F06955B-12DB-4C5A-AB3D-1BEF8D3F267E}"/>
                  </a:ext>
                </a:extLst>
              </p:cNvPr>
              <p:cNvGrpSpPr>
                <a:grpSpLocks noChangeAspect="1"/>
              </p:cNvGrpSpPr>
              <p:nvPr/>
            </p:nvGrpSpPr>
            <p:grpSpPr bwMode="auto">
              <a:xfrm>
                <a:off x="9776305" y="4815177"/>
                <a:ext cx="368495" cy="182716"/>
                <a:chOff x="-5" y="-15"/>
                <a:chExt cx="5482" cy="2909"/>
              </a:xfrm>
              <a:solidFill>
                <a:srgbClr val="0078D7"/>
              </a:solidFill>
            </p:grpSpPr>
            <p:sp>
              <p:nvSpPr>
                <p:cNvPr id="234" name="Freeform 5">
                  <a:extLst>
                    <a:ext uri="{FF2B5EF4-FFF2-40B4-BE49-F238E27FC236}">
                      <a16:creationId xmlns:a16="http://schemas.microsoft.com/office/drawing/2014/main" id="{192E849C-8507-4DB7-92A1-2C370E99CF24}"/>
                    </a:ext>
                  </a:extLst>
                </p:cNvPr>
                <p:cNvSpPr>
                  <a:spLocks noEditPoints="1"/>
                </p:cNvSpPr>
                <p:nvPr/>
              </p:nvSpPr>
              <p:spPr bwMode="auto">
                <a:xfrm>
                  <a:off x="-5" y="-15"/>
                  <a:ext cx="1874" cy="2909"/>
                </a:xfrm>
                <a:custGeom>
                  <a:avLst/>
                  <a:gdLst>
                    <a:gd name="T0" fmla="*/ 6 w 702"/>
                    <a:gd name="T1" fmla="*/ 70 h 1088"/>
                    <a:gd name="T2" fmla="*/ 15 w 702"/>
                    <a:gd name="T3" fmla="*/ 53 h 1088"/>
                    <a:gd name="T4" fmla="*/ 106 w 702"/>
                    <a:gd name="T5" fmla="*/ 6 h 1088"/>
                    <a:gd name="T6" fmla="*/ 175 w 702"/>
                    <a:gd name="T7" fmla="*/ 75 h 1088"/>
                    <a:gd name="T8" fmla="*/ 177 w 702"/>
                    <a:gd name="T9" fmla="*/ 105 h 1088"/>
                    <a:gd name="T10" fmla="*/ 177 w 702"/>
                    <a:gd name="T11" fmla="*/ 411 h 1088"/>
                    <a:gd name="T12" fmla="*/ 177 w 702"/>
                    <a:gd name="T13" fmla="*/ 432 h 1088"/>
                    <a:gd name="T14" fmla="*/ 260 w 702"/>
                    <a:gd name="T15" fmla="*/ 401 h 1088"/>
                    <a:gd name="T16" fmla="*/ 687 w 702"/>
                    <a:gd name="T17" fmla="*/ 697 h 1088"/>
                    <a:gd name="T18" fmla="*/ 411 w 702"/>
                    <a:gd name="T19" fmla="*/ 1065 h 1088"/>
                    <a:gd name="T20" fmla="*/ 79 w 702"/>
                    <a:gd name="T21" fmla="*/ 939 h 1088"/>
                    <a:gd name="T22" fmla="*/ 11 w 702"/>
                    <a:gd name="T23" fmla="*/ 792 h 1088"/>
                    <a:gd name="T24" fmla="*/ 6 w 702"/>
                    <a:gd name="T25" fmla="*/ 652 h 1088"/>
                    <a:gd name="T26" fmla="*/ 6 w 702"/>
                    <a:gd name="T27" fmla="*/ 511 h 1088"/>
                    <a:gd name="T28" fmla="*/ 6 w 702"/>
                    <a:gd name="T29" fmla="*/ 226 h 1088"/>
                    <a:gd name="T30" fmla="*/ 6 w 702"/>
                    <a:gd name="T31" fmla="*/ 147 h 1088"/>
                    <a:gd name="T32" fmla="*/ 6 w 702"/>
                    <a:gd name="T33" fmla="*/ 108 h 1088"/>
                    <a:gd name="T34" fmla="*/ 6 w 702"/>
                    <a:gd name="T35" fmla="*/ 70 h 1088"/>
                    <a:gd name="T36" fmla="*/ 177 w 702"/>
                    <a:gd name="T37" fmla="*/ 729 h 1088"/>
                    <a:gd name="T38" fmla="*/ 346 w 702"/>
                    <a:gd name="T39" fmla="*/ 901 h 1088"/>
                    <a:gd name="T40" fmla="*/ 518 w 702"/>
                    <a:gd name="T41" fmla="*/ 732 h 1088"/>
                    <a:gd name="T42" fmla="*/ 348 w 702"/>
                    <a:gd name="T43" fmla="*/ 559 h 1088"/>
                    <a:gd name="T44" fmla="*/ 177 w 702"/>
                    <a:gd name="T45" fmla="*/ 729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2" h="1088">
                      <a:moveTo>
                        <a:pt x="6" y="70"/>
                      </a:moveTo>
                      <a:cubicBezTo>
                        <a:pt x="9" y="64"/>
                        <a:pt x="12" y="58"/>
                        <a:pt x="15" y="53"/>
                      </a:cubicBezTo>
                      <a:cubicBezTo>
                        <a:pt x="31" y="19"/>
                        <a:pt x="67" y="0"/>
                        <a:pt x="106" y="6"/>
                      </a:cubicBezTo>
                      <a:cubicBezTo>
                        <a:pt x="140" y="11"/>
                        <a:pt x="169" y="39"/>
                        <a:pt x="175" y="75"/>
                      </a:cubicBezTo>
                      <a:cubicBezTo>
                        <a:pt x="176" y="85"/>
                        <a:pt x="177" y="95"/>
                        <a:pt x="177" y="105"/>
                      </a:cubicBezTo>
                      <a:cubicBezTo>
                        <a:pt x="177" y="207"/>
                        <a:pt x="177" y="309"/>
                        <a:pt x="177" y="411"/>
                      </a:cubicBezTo>
                      <a:cubicBezTo>
                        <a:pt x="177" y="418"/>
                        <a:pt x="177" y="425"/>
                        <a:pt x="177" y="432"/>
                      </a:cubicBezTo>
                      <a:cubicBezTo>
                        <a:pt x="206" y="421"/>
                        <a:pt x="232" y="409"/>
                        <a:pt x="260" y="401"/>
                      </a:cubicBezTo>
                      <a:cubicBezTo>
                        <a:pt x="460" y="344"/>
                        <a:pt x="669" y="489"/>
                        <a:pt x="687" y="697"/>
                      </a:cubicBezTo>
                      <a:cubicBezTo>
                        <a:pt x="702" y="875"/>
                        <a:pt x="583" y="1033"/>
                        <a:pt x="411" y="1065"/>
                      </a:cubicBezTo>
                      <a:cubicBezTo>
                        <a:pt x="290" y="1088"/>
                        <a:pt x="151" y="1041"/>
                        <a:pt x="79" y="939"/>
                      </a:cubicBezTo>
                      <a:cubicBezTo>
                        <a:pt x="48" y="895"/>
                        <a:pt x="25" y="843"/>
                        <a:pt x="11" y="792"/>
                      </a:cubicBezTo>
                      <a:cubicBezTo>
                        <a:pt x="0" y="746"/>
                        <a:pt x="6" y="698"/>
                        <a:pt x="6" y="652"/>
                      </a:cubicBezTo>
                      <a:cubicBezTo>
                        <a:pt x="6" y="605"/>
                        <a:pt x="6" y="558"/>
                        <a:pt x="6" y="511"/>
                      </a:cubicBezTo>
                      <a:cubicBezTo>
                        <a:pt x="6" y="416"/>
                        <a:pt x="6" y="321"/>
                        <a:pt x="6" y="226"/>
                      </a:cubicBezTo>
                      <a:cubicBezTo>
                        <a:pt x="6" y="200"/>
                        <a:pt x="6" y="173"/>
                        <a:pt x="6" y="147"/>
                      </a:cubicBezTo>
                      <a:cubicBezTo>
                        <a:pt x="6" y="134"/>
                        <a:pt x="6" y="121"/>
                        <a:pt x="6" y="108"/>
                      </a:cubicBezTo>
                      <a:cubicBezTo>
                        <a:pt x="6" y="99"/>
                        <a:pt x="2" y="78"/>
                        <a:pt x="6" y="70"/>
                      </a:cubicBezTo>
                      <a:close/>
                      <a:moveTo>
                        <a:pt x="177" y="729"/>
                      </a:moveTo>
                      <a:cubicBezTo>
                        <a:pt x="177" y="823"/>
                        <a:pt x="252" y="899"/>
                        <a:pt x="346" y="901"/>
                      </a:cubicBezTo>
                      <a:cubicBezTo>
                        <a:pt x="439" y="902"/>
                        <a:pt x="517" y="825"/>
                        <a:pt x="518" y="732"/>
                      </a:cubicBezTo>
                      <a:cubicBezTo>
                        <a:pt x="519" y="637"/>
                        <a:pt x="442" y="559"/>
                        <a:pt x="348" y="559"/>
                      </a:cubicBezTo>
                      <a:cubicBezTo>
                        <a:pt x="254" y="559"/>
                        <a:pt x="177" y="635"/>
                        <a:pt x="177"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35" name="Freeform 6">
                  <a:extLst>
                    <a:ext uri="{FF2B5EF4-FFF2-40B4-BE49-F238E27FC236}">
                      <a16:creationId xmlns:a16="http://schemas.microsoft.com/office/drawing/2014/main" id="{43E7CE71-FBEF-4B01-A432-945ADC755718}"/>
                    </a:ext>
                  </a:extLst>
                </p:cNvPr>
                <p:cNvSpPr>
                  <a:spLocks/>
                </p:cNvSpPr>
                <p:nvPr/>
              </p:nvSpPr>
              <p:spPr bwMode="auto">
                <a:xfrm>
                  <a:off x="3620" y="990"/>
                  <a:ext cx="1857" cy="1875"/>
                </a:xfrm>
                <a:custGeom>
                  <a:avLst/>
                  <a:gdLst>
                    <a:gd name="T0" fmla="*/ 696 w 696"/>
                    <a:gd name="T1" fmla="*/ 626 h 701"/>
                    <a:gd name="T2" fmla="*/ 609 w 696"/>
                    <a:gd name="T3" fmla="*/ 695 h 701"/>
                    <a:gd name="T4" fmla="*/ 547 w 696"/>
                    <a:gd name="T5" fmla="*/ 667 h 701"/>
                    <a:gd name="T6" fmla="*/ 354 w 696"/>
                    <a:gd name="T7" fmla="*/ 473 h 701"/>
                    <a:gd name="T8" fmla="*/ 337 w 696"/>
                    <a:gd name="T9" fmla="*/ 488 h 701"/>
                    <a:gd name="T10" fmla="*/ 156 w 696"/>
                    <a:gd name="T11" fmla="*/ 669 h 701"/>
                    <a:gd name="T12" fmla="*/ 66 w 696"/>
                    <a:gd name="T13" fmla="*/ 690 h 701"/>
                    <a:gd name="T14" fmla="*/ 10 w 696"/>
                    <a:gd name="T15" fmla="*/ 618 h 701"/>
                    <a:gd name="T16" fmla="*/ 37 w 696"/>
                    <a:gd name="T17" fmla="*/ 546 h 701"/>
                    <a:gd name="T18" fmla="*/ 182 w 696"/>
                    <a:gd name="T19" fmla="*/ 401 h 701"/>
                    <a:gd name="T20" fmla="*/ 235 w 696"/>
                    <a:gd name="T21" fmla="*/ 354 h 701"/>
                    <a:gd name="T22" fmla="*/ 101 w 696"/>
                    <a:gd name="T23" fmla="*/ 221 h 701"/>
                    <a:gd name="T24" fmla="*/ 36 w 696"/>
                    <a:gd name="T25" fmla="*/ 156 h 701"/>
                    <a:gd name="T26" fmla="*/ 34 w 696"/>
                    <a:gd name="T27" fmla="*/ 34 h 701"/>
                    <a:gd name="T28" fmla="*/ 157 w 696"/>
                    <a:gd name="T29" fmla="*/ 36 h 701"/>
                    <a:gd name="T30" fmla="*/ 335 w 696"/>
                    <a:gd name="T31" fmla="*/ 214 h 701"/>
                    <a:gd name="T32" fmla="*/ 350 w 696"/>
                    <a:gd name="T33" fmla="*/ 232 h 701"/>
                    <a:gd name="T34" fmla="*/ 368 w 696"/>
                    <a:gd name="T35" fmla="*/ 216 h 701"/>
                    <a:gd name="T36" fmla="*/ 542 w 696"/>
                    <a:gd name="T37" fmla="*/ 41 h 701"/>
                    <a:gd name="T38" fmla="*/ 615 w 696"/>
                    <a:gd name="T39" fmla="*/ 10 h 701"/>
                    <a:gd name="T40" fmla="*/ 669 w 696"/>
                    <a:gd name="T41" fmla="*/ 30 h 701"/>
                    <a:gd name="T42" fmla="*/ 695 w 696"/>
                    <a:gd name="T43" fmla="*/ 93 h 701"/>
                    <a:gd name="T44" fmla="*/ 655 w 696"/>
                    <a:gd name="T45" fmla="*/ 170 h 701"/>
                    <a:gd name="T46" fmla="*/ 489 w 696"/>
                    <a:gd name="T47" fmla="*/ 337 h 701"/>
                    <a:gd name="T48" fmla="*/ 474 w 696"/>
                    <a:gd name="T49" fmla="*/ 353 h 701"/>
                    <a:gd name="T50" fmla="*/ 647 w 696"/>
                    <a:gd name="T51" fmla="*/ 526 h 701"/>
                    <a:gd name="T52" fmla="*/ 696 w 696"/>
                    <a:gd name="T53" fmla="*/ 590 h 701"/>
                    <a:gd name="T54" fmla="*/ 696 w 696"/>
                    <a:gd name="T55" fmla="*/ 626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96" h="701">
                      <a:moveTo>
                        <a:pt x="696" y="626"/>
                      </a:moveTo>
                      <a:cubicBezTo>
                        <a:pt x="682" y="668"/>
                        <a:pt x="656" y="695"/>
                        <a:pt x="609" y="695"/>
                      </a:cubicBezTo>
                      <a:cubicBezTo>
                        <a:pt x="584" y="695"/>
                        <a:pt x="564" y="684"/>
                        <a:pt x="547" y="667"/>
                      </a:cubicBezTo>
                      <a:cubicBezTo>
                        <a:pt x="483" y="603"/>
                        <a:pt x="419" y="538"/>
                        <a:pt x="354" y="473"/>
                      </a:cubicBezTo>
                      <a:cubicBezTo>
                        <a:pt x="348" y="478"/>
                        <a:pt x="342" y="483"/>
                        <a:pt x="337" y="488"/>
                      </a:cubicBezTo>
                      <a:cubicBezTo>
                        <a:pt x="277" y="548"/>
                        <a:pt x="217" y="609"/>
                        <a:pt x="156" y="669"/>
                      </a:cubicBezTo>
                      <a:cubicBezTo>
                        <a:pt x="131" y="694"/>
                        <a:pt x="100" y="701"/>
                        <a:pt x="66" y="690"/>
                      </a:cubicBezTo>
                      <a:cubicBezTo>
                        <a:pt x="33" y="678"/>
                        <a:pt x="14" y="653"/>
                        <a:pt x="10" y="618"/>
                      </a:cubicBezTo>
                      <a:cubicBezTo>
                        <a:pt x="7" y="590"/>
                        <a:pt x="17" y="566"/>
                        <a:pt x="37" y="546"/>
                      </a:cubicBezTo>
                      <a:cubicBezTo>
                        <a:pt x="86" y="498"/>
                        <a:pt x="134" y="450"/>
                        <a:pt x="182" y="401"/>
                      </a:cubicBezTo>
                      <a:cubicBezTo>
                        <a:pt x="199" y="384"/>
                        <a:pt x="216" y="368"/>
                        <a:pt x="235" y="354"/>
                      </a:cubicBezTo>
                      <a:cubicBezTo>
                        <a:pt x="188" y="307"/>
                        <a:pt x="145" y="264"/>
                        <a:pt x="101" y="221"/>
                      </a:cubicBezTo>
                      <a:cubicBezTo>
                        <a:pt x="80" y="200"/>
                        <a:pt x="58" y="178"/>
                        <a:pt x="36" y="156"/>
                      </a:cubicBezTo>
                      <a:cubicBezTo>
                        <a:pt x="1" y="120"/>
                        <a:pt x="0" y="68"/>
                        <a:pt x="34" y="34"/>
                      </a:cubicBezTo>
                      <a:cubicBezTo>
                        <a:pt x="68" y="0"/>
                        <a:pt x="121" y="0"/>
                        <a:pt x="157" y="36"/>
                      </a:cubicBezTo>
                      <a:cubicBezTo>
                        <a:pt x="217" y="95"/>
                        <a:pt x="276" y="155"/>
                        <a:pt x="335" y="214"/>
                      </a:cubicBezTo>
                      <a:cubicBezTo>
                        <a:pt x="340" y="219"/>
                        <a:pt x="345" y="225"/>
                        <a:pt x="350" y="232"/>
                      </a:cubicBezTo>
                      <a:cubicBezTo>
                        <a:pt x="358" y="225"/>
                        <a:pt x="363" y="221"/>
                        <a:pt x="368" y="216"/>
                      </a:cubicBezTo>
                      <a:cubicBezTo>
                        <a:pt x="426" y="158"/>
                        <a:pt x="486" y="101"/>
                        <a:pt x="542" y="41"/>
                      </a:cubicBezTo>
                      <a:cubicBezTo>
                        <a:pt x="560" y="21"/>
                        <a:pt x="588" y="8"/>
                        <a:pt x="615" y="10"/>
                      </a:cubicBezTo>
                      <a:cubicBezTo>
                        <a:pt x="634" y="11"/>
                        <a:pt x="655" y="17"/>
                        <a:pt x="669" y="30"/>
                      </a:cubicBezTo>
                      <a:cubicBezTo>
                        <a:pt x="686" y="45"/>
                        <a:pt x="695" y="71"/>
                        <a:pt x="695" y="93"/>
                      </a:cubicBezTo>
                      <a:cubicBezTo>
                        <a:pt x="696" y="121"/>
                        <a:pt x="674" y="150"/>
                        <a:pt x="655" y="170"/>
                      </a:cubicBezTo>
                      <a:cubicBezTo>
                        <a:pt x="600" y="226"/>
                        <a:pt x="544" y="281"/>
                        <a:pt x="489" y="337"/>
                      </a:cubicBezTo>
                      <a:cubicBezTo>
                        <a:pt x="484" y="341"/>
                        <a:pt x="479" y="347"/>
                        <a:pt x="474" y="353"/>
                      </a:cubicBezTo>
                      <a:cubicBezTo>
                        <a:pt x="533" y="411"/>
                        <a:pt x="591" y="468"/>
                        <a:pt x="647" y="526"/>
                      </a:cubicBezTo>
                      <a:cubicBezTo>
                        <a:pt x="666" y="545"/>
                        <a:pt x="680" y="569"/>
                        <a:pt x="696" y="590"/>
                      </a:cubicBezTo>
                      <a:cubicBezTo>
                        <a:pt x="696" y="602"/>
                        <a:pt x="696" y="614"/>
                        <a:pt x="696" y="6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36" name="Freeform 7">
                  <a:extLst>
                    <a:ext uri="{FF2B5EF4-FFF2-40B4-BE49-F238E27FC236}">
                      <a16:creationId xmlns:a16="http://schemas.microsoft.com/office/drawing/2014/main" id="{56A411FD-CAC5-41D6-A952-26029457E83A}"/>
                    </a:ext>
                  </a:extLst>
                </p:cNvPr>
                <p:cNvSpPr>
                  <a:spLocks noEditPoints="1"/>
                </p:cNvSpPr>
                <p:nvPr/>
              </p:nvSpPr>
              <p:spPr bwMode="auto">
                <a:xfrm>
                  <a:off x="1943" y="1023"/>
                  <a:ext cx="1829" cy="1829"/>
                </a:xfrm>
                <a:custGeom>
                  <a:avLst/>
                  <a:gdLst>
                    <a:gd name="T0" fmla="*/ 343 w 685"/>
                    <a:gd name="T1" fmla="*/ 1 h 684"/>
                    <a:gd name="T2" fmla="*/ 684 w 685"/>
                    <a:gd name="T3" fmla="*/ 345 h 684"/>
                    <a:gd name="T4" fmla="*/ 342 w 685"/>
                    <a:gd name="T5" fmla="*/ 683 h 684"/>
                    <a:gd name="T6" fmla="*/ 1 w 685"/>
                    <a:gd name="T7" fmla="*/ 340 h 684"/>
                    <a:gd name="T8" fmla="*/ 343 w 685"/>
                    <a:gd name="T9" fmla="*/ 1 h 684"/>
                    <a:gd name="T10" fmla="*/ 513 w 685"/>
                    <a:gd name="T11" fmla="*/ 343 h 684"/>
                    <a:gd name="T12" fmla="*/ 344 w 685"/>
                    <a:gd name="T13" fmla="*/ 171 h 684"/>
                    <a:gd name="T14" fmla="*/ 172 w 685"/>
                    <a:gd name="T15" fmla="*/ 340 h 684"/>
                    <a:gd name="T16" fmla="*/ 342 w 685"/>
                    <a:gd name="T17" fmla="*/ 513 h 684"/>
                    <a:gd name="T18" fmla="*/ 513 w 685"/>
                    <a:gd name="T19" fmla="*/ 343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5" h="684">
                      <a:moveTo>
                        <a:pt x="343" y="1"/>
                      </a:moveTo>
                      <a:cubicBezTo>
                        <a:pt x="533" y="1"/>
                        <a:pt x="685" y="154"/>
                        <a:pt x="684" y="345"/>
                      </a:cubicBezTo>
                      <a:cubicBezTo>
                        <a:pt x="683" y="531"/>
                        <a:pt x="529" y="684"/>
                        <a:pt x="342" y="683"/>
                      </a:cubicBezTo>
                      <a:cubicBezTo>
                        <a:pt x="153" y="682"/>
                        <a:pt x="0" y="529"/>
                        <a:pt x="1" y="340"/>
                      </a:cubicBezTo>
                      <a:cubicBezTo>
                        <a:pt x="2" y="153"/>
                        <a:pt x="155" y="0"/>
                        <a:pt x="343" y="1"/>
                      </a:cubicBezTo>
                      <a:close/>
                      <a:moveTo>
                        <a:pt x="513" y="343"/>
                      </a:moveTo>
                      <a:cubicBezTo>
                        <a:pt x="513" y="248"/>
                        <a:pt x="438" y="172"/>
                        <a:pt x="344" y="171"/>
                      </a:cubicBezTo>
                      <a:cubicBezTo>
                        <a:pt x="250" y="170"/>
                        <a:pt x="173" y="247"/>
                        <a:pt x="172" y="340"/>
                      </a:cubicBezTo>
                      <a:cubicBezTo>
                        <a:pt x="171" y="435"/>
                        <a:pt x="248" y="512"/>
                        <a:pt x="342" y="513"/>
                      </a:cubicBezTo>
                      <a:cubicBezTo>
                        <a:pt x="436" y="513"/>
                        <a:pt x="513" y="437"/>
                        <a:pt x="513"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grpSp>
          <p:sp>
            <p:nvSpPr>
              <p:cNvPr id="193" name="Freeform 11">
                <a:extLst>
                  <a:ext uri="{FF2B5EF4-FFF2-40B4-BE49-F238E27FC236}">
                    <a16:creationId xmlns:a16="http://schemas.microsoft.com/office/drawing/2014/main" id="{6C517A6E-E628-4045-B43E-E84C9DE9E3AA}"/>
                  </a:ext>
                </a:extLst>
              </p:cNvPr>
              <p:cNvSpPr>
                <a:spLocks noEditPoints="1"/>
              </p:cNvSpPr>
              <p:nvPr/>
            </p:nvSpPr>
            <p:spPr bwMode="auto">
              <a:xfrm>
                <a:off x="10390230" y="4787714"/>
                <a:ext cx="235710" cy="237642"/>
              </a:xfrm>
              <a:custGeom>
                <a:avLst/>
                <a:gdLst>
                  <a:gd name="T0" fmla="*/ 0 w 1204"/>
                  <a:gd name="T1" fmla="*/ 351 h 1299"/>
                  <a:gd name="T2" fmla="*/ 124 w 1204"/>
                  <a:gd name="T3" fmla="*/ 296 h 1299"/>
                  <a:gd name="T4" fmla="*/ 748 w 1204"/>
                  <a:gd name="T5" fmla="*/ 6 h 1299"/>
                  <a:gd name="T6" fmla="*/ 764 w 1204"/>
                  <a:gd name="T7" fmla="*/ 0 h 1299"/>
                  <a:gd name="T8" fmla="*/ 774 w 1204"/>
                  <a:gd name="T9" fmla="*/ 15 h 1299"/>
                  <a:gd name="T10" fmla="*/ 1204 w 1204"/>
                  <a:gd name="T11" fmla="*/ 945 h 1299"/>
                  <a:gd name="T12" fmla="*/ 441 w 1204"/>
                  <a:gd name="T13" fmla="*/ 1299 h 1299"/>
                  <a:gd name="T14" fmla="*/ 430 w 1204"/>
                  <a:gd name="T15" fmla="*/ 1277 h 1299"/>
                  <a:gd name="T16" fmla="*/ 13 w 1204"/>
                  <a:gd name="T17" fmla="*/ 377 h 1299"/>
                  <a:gd name="T18" fmla="*/ 0 w 1204"/>
                  <a:gd name="T19" fmla="*/ 355 h 1299"/>
                  <a:gd name="T20" fmla="*/ 0 w 1204"/>
                  <a:gd name="T21" fmla="*/ 351 h 1299"/>
                  <a:gd name="T22" fmla="*/ 696 w 1204"/>
                  <a:gd name="T23" fmla="*/ 369 h 1299"/>
                  <a:gd name="T24" fmla="*/ 705 w 1204"/>
                  <a:gd name="T25" fmla="*/ 188 h 1299"/>
                  <a:gd name="T26" fmla="*/ 683 w 1204"/>
                  <a:gd name="T27" fmla="*/ 166 h 1299"/>
                  <a:gd name="T28" fmla="*/ 456 w 1204"/>
                  <a:gd name="T29" fmla="*/ 204 h 1299"/>
                  <a:gd name="T30" fmla="*/ 272 w 1204"/>
                  <a:gd name="T31" fmla="*/ 346 h 1299"/>
                  <a:gd name="T32" fmla="*/ 278 w 1204"/>
                  <a:gd name="T33" fmla="*/ 647 h 1299"/>
                  <a:gd name="T34" fmla="*/ 435 w 1204"/>
                  <a:gd name="T35" fmla="*/ 758 h 1299"/>
                  <a:gd name="T36" fmla="*/ 541 w 1204"/>
                  <a:gd name="T37" fmla="*/ 754 h 1299"/>
                  <a:gd name="T38" fmla="*/ 698 w 1204"/>
                  <a:gd name="T39" fmla="*/ 740 h 1299"/>
                  <a:gd name="T40" fmla="*/ 759 w 1204"/>
                  <a:gd name="T41" fmla="*/ 786 h 1299"/>
                  <a:gd name="T42" fmla="*/ 711 w 1204"/>
                  <a:gd name="T43" fmla="*/ 891 h 1299"/>
                  <a:gd name="T44" fmla="*/ 512 w 1204"/>
                  <a:gd name="T45" fmla="*/ 916 h 1299"/>
                  <a:gd name="T46" fmla="*/ 471 w 1204"/>
                  <a:gd name="T47" fmla="*/ 907 h 1299"/>
                  <a:gd name="T48" fmla="*/ 468 w 1204"/>
                  <a:gd name="T49" fmla="*/ 913 h 1299"/>
                  <a:gd name="T50" fmla="*/ 457 w 1204"/>
                  <a:gd name="T51" fmla="*/ 1108 h 1299"/>
                  <a:gd name="T52" fmla="*/ 473 w 1204"/>
                  <a:gd name="T53" fmla="*/ 1123 h 1299"/>
                  <a:gd name="T54" fmla="*/ 799 w 1204"/>
                  <a:gd name="T55" fmla="*/ 1072 h 1299"/>
                  <a:gd name="T56" fmla="*/ 944 w 1204"/>
                  <a:gd name="T57" fmla="*/ 958 h 1299"/>
                  <a:gd name="T58" fmla="*/ 948 w 1204"/>
                  <a:gd name="T59" fmla="*/ 611 h 1299"/>
                  <a:gd name="T60" fmla="*/ 764 w 1204"/>
                  <a:gd name="T61" fmla="*/ 507 h 1299"/>
                  <a:gd name="T62" fmla="*/ 609 w 1204"/>
                  <a:gd name="T63" fmla="*/ 520 h 1299"/>
                  <a:gd name="T64" fmla="*/ 520 w 1204"/>
                  <a:gd name="T65" fmla="*/ 521 h 1299"/>
                  <a:gd name="T66" fmla="*/ 477 w 1204"/>
                  <a:gd name="T67" fmla="*/ 437 h 1299"/>
                  <a:gd name="T68" fmla="*/ 514 w 1204"/>
                  <a:gd name="T69" fmla="*/ 394 h 1299"/>
                  <a:gd name="T70" fmla="*/ 606 w 1204"/>
                  <a:gd name="T71" fmla="*/ 364 h 1299"/>
                  <a:gd name="T72" fmla="*/ 696 w 1204"/>
                  <a:gd name="T73" fmla="*/ 369 h 1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4" h="1299">
                    <a:moveTo>
                      <a:pt x="0" y="351"/>
                    </a:moveTo>
                    <a:cubicBezTo>
                      <a:pt x="41" y="333"/>
                      <a:pt x="83" y="315"/>
                      <a:pt x="124" y="296"/>
                    </a:cubicBezTo>
                    <a:cubicBezTo>
                      <a:pt x="332" y="199"/>
                      <a:pt x="540" y="103"/>
                      <a:pt x="748" y="6"/>
                    </a:cubicBezTo>
                    <a:cubicBezTo>
                      <a:pt x="753" y="4"/>
                      <a:pt x="758" y="2"/>
                      <a:pt x="764" y="0"/>
                    </a:cubicBezTo>
                    <a:cubicBezTo>
                      <a:pt x="768" y="5"/>
                      <a:pt x="771" y="10"/>
                      <a:pt x="774" y="15"/>
                    </a:cubicBezTo>
                    <a:cubicBezTo>
                      <a:pt x="871" y="226"/>
                      <a:pt x="1194" y="923"/>
                      <a:pt x="1204" y="945"/>
                    </a:cubicBezTo>
                    <a:cubicBezTo>
                      <a:pt x="949" y="1063"/>
                      <a:pt x="696" y="1181"/>
                      <a:pt x="441" y="1299"/>
                    </a:cubicBezTo>
                    <a:cubicBezTo>
                      <a:pt x="437" y="1291"/>
                      <a:pt x="433" y="1284"/>
                      <a:pt x="430" y="1277"/>
                    </a:cubicBezTo>
                    <a:cubicBezTo>
                      <a:pt x="291" y="977"/>
                      <a:pt x="152" y="677"/>
                      <a:pt x="13" y="377"/>
                    </a:cubicBezTo>
                    <a:cubicBezTo>
                      <a:pt x="10" y="369"/>
                      <a:pt x="4" y="362"/>
                      <a:pt x="0" y="355"/>
                    </a:cubicBezTo>
                    <a:cubicBezTo>
                      <a:pt x="0" y="354"/>
                      <a:pt x="0" y="352"/>
                      <a:pt x="0" y="351"/>
                    </a:cubicBezTo>
                    <a:close/>
                    <a:moveTo>
                      <a:pt x="696" y="369"/>
                    </a:moveTo>
                    <a:cubicBezTo>
                      <a:pt x="699" y="308"/>
                      <a:pt x="701" y="248"/>
                      <a:pt x="705" y="188"/>
                    </a:cubicBezTo>
                    <a:cubicBezTo>
                      <a:pt x="706" y="171"/>
                      <a:pt x="700" y="166"/>
                      <a:pt x="683" y="166"/>
                    </a:cubicBezTo>
                    <a:cubicBezTo>
                      <a:pt x="605" y="165"/>
                      <a:pt x="529" y="177"/>
                      <a:pt x="456" y="204"/>
                    </a:cubicBezTo>
                    <a:cubicBezTo>
                      <a:pt x="380" y="232"/>
                      <a:pt x="313" y="274"/>
                      <a:pt x="272" y="346"/>
                    </a:cubicBezTo>
                    <a:cubicBezTo>
                      <a:pt x="214" y="447"/>
                      <a:pt x="225" y="548"/>
                      <a:pt x="278" y="647"/>
                    </a:cubicBezTo>
                    <a:cubicBezTo>
                      <a:pt x="312" y="709"/>
                      <a:pt x="362" y="753"/>
                      <a:pt x="435" y="758"/>
                    </a:cubicBezTo>
                    <a:cubicBezTo>
                      <a:pt x="470" y="760"/>
                      <a:pt x="506" y="756"/>
                      <a:pt x="541" y="754"/>
                    </a:cubicBezTo>
                    <a:cubicBezTo>
                      <a:pt x="593" y="750"/>
                      <a:pt x="645" y="743"/>
                      <a:pt x="698" y="740"/>
                    </a:cubicBezTo>
                    <a:cubicBezTo>
                      <a:pt x="728" y="739"/>
                      <a:pt x="749" y="757"/>
                      <a:pt x="759" y="786"/>
                    </a:cubicBezTo>
                    <a:cubicBezTo>
                      <a:pt x="773" y="825"/>
                      <a:pt x="755" y="865"/>
                      <a:pt x="711" y="891"/>
                    </a:cubicBezTo>
                    <a:cubicBezTo>
                      <a:pt x="649" y="929"/>
                      <a:pt x="581" y="929"/>
                      <a:pt x="512" y="916"/>
                    </a:cubicBezTo>
                    <a:cubicBezTo>
                      <a:pt x="498" y="913"/>
                      <a:pt x="484" y="910"/>
                      <a:pt x="471" y="907"/>
                    </a:cubicBezTo>
                    <a:cubicBezTo>
                      <a:pt x="469" y="911"/>
                      <a:pt x="468" y="912"/>
                      <a:pt x="468" y="913"/>
                    </a:cubicBezTo>
                    <a:cubicBezTo>
                      <a:pt x="464" y="978"/>
                      <a:pt x="460" y="1043"/>
                      <a:pt x="457" y="1108"/>
                    </a:cubicBezTo>
                    <a:cubicBezTo>
                      <a:pt x="457" y="1113"/>
                      <a:pt x="467" y="1122"/>
                      <a:pt x="473" y="1123"/>
                    </a:cubicBezTo>
                    <a:cubicBezTo>
                      <a:pt x="587" y="1139"/>
                      <a:pt x="696" y="1124"/>
                      <a:pt x="799" y="1072"/>
                    </a:cubicBezTo>
                    <a:cubicBezTo>
                      <a:pt x="855" y="1044"/>
                      <a:pt x="905" y="1008"/>
                      <a:pt x="944" y="958"/>
                    </a:cubicBezTo>
                    <a:cubicBezTo>
                      <a:pt x="1023" y="854"/>
                      <a:pt x="1016" y="730"/>
                      <a:pt x="948" y="611"/>
                    </a:cubicBezTo>
                    <a:cubicBezTo>
                      <a:pt x="907" y="541"/>
                      <a:pt x="843" y="507"/>
                      <a:pt x="764" y="507"/>
                    </a:cubicBezTo>
                    <a:cubicBezTo>
                      <a:pt x="712" y="507"/>
                      <a:pt x="661" y="516"/>
                      <a:pt x="609" y="520"/>
                    </a:cubicBezTo>
                    <a:cubicBezTo>
                      <a:pt x="579" y="522"/>
                      <a:pt x="549" y="525"/>
                      <a:pt x="520" y="521"/>
                    </a:cubicBezTo>
                    <a:cubicBezTo>
                      <a:pt x="477" y="515"/>
                      <a:pt x="458" y="475"/>
                      <a:pt x="477" y="437"/>
                    </a:cubicBezTo>
                    <a:cubicBezTo>
                      <a:pt x="486" y="420"/>
                      <a:pt x="499" y="405"/>
                      <a:pt x="514" y="394"/>
                    </a:cubicBezTo>
                    <a:cubicBezTo>
                      <a:pt x="541" y="374"/>
                      <a:pt x="573" y="364"/>
                      <a:pt x="606" y="364"/>
                    </a:cubicBezTo>
                    <a:cubicBezTo>
                      <a:pt x="635" y="364"/>
                      <a:pt x="664" y="367"/>
                      <a:pt x="696" y="369"/>
                    </a:cubicBezTo>
                    <a:close/>
                  </a:path>
                </a:pathLst>
              </a:custGeom>
              <a:solidFill>
                <a:srgbClr val="0078D7"/>
              </a:solidFill>
              <a:ln>
                <a:noFill/>
              </a:ln>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grpSp>
            <p:nvGrpSpPr>
              <p:cNvPr id="194" name="Group 14">
                <a:extLst>
                  <a:ext uri="{FF2B5EF4-FFF2-40B4-BE49-F238E27FC236}">
                    <a16:creationId xmlns:a16="http://schemas.microsoft.com/office/drawing/2014/main" id="{784DBD5D-2CBA-4D7D-BDF3-384B895546AA}"/>
                  </a:ext>
                </a:extLst>
              </p:cNvPr>
              <p:cNvGrpSpPr>
                <a:grpSpLocks noChangeAspect="1"/>
              </p:cNvGrpSpPr>
              <p:nvPr/>
            </p:nvGrpSpPr>
            <p:grpSpPr bwMode="auto">
              <a:xfrm>
                <a:off x="11154381" y="4496937"/>
                <a:ext cx="256714" cy="222386"/>
                <a:chOff x="-7" y="-7"/>
                <a:chExt cx="4004" cy="3712"/>
              </a:xfrm>
              <a:solidFill>
                <a:srgbClr val="0078D7"/>
              </a:solidFill>
            </p:grpSpPr>
            <p:sp>
              <p:nvSpPr>
                <p:cNvPr id="229" name="Freeform 15">
                  <a:extLst>
                    <a:ext uri="{FF2B5EF4-FFF2-40B4-BE49-F238E27FC236}">
                      <a16:creationId xmlns:a16="http://schemas.microsoft.com/office/drawing/2014/main" id="{A311A78F-6DAE-48EC-A5C5-F56EE0409F39}"/>
                    </a:ext>
                  </a:extLst>
                </p:cNvPr>
                <p:cNvSpPr>
                  <a:spLocks/>
                </p:cNvSpPr>
                <p:nvPr/>
              </p:nvSpPr>
              <p:spPr bwMode="auto">
                <a:xfrm>
                  <a:off x="1994" y="-7"/>
                  <a:ext cx="1989" cy="1427"/>
                </a:xfrm>
                <a:custGeom>
                  <a:avLst/>
                  <a:gdLst>
                    <a:gd name="T0" fmla="*/ 422 w 745"/>
                    <a:gd name="T1" fmla="*/ 519 h 534"/>
                    <a:gd name="T2" fmla="*/ 123 w 745"/>
                    <a:gd name="T3" fmla="*/ 334 h 534"/>
                    <a:gd name="T4" fmla="*/ 12 w 745"/>
                    <a:gd name="T5" fmla="*/ 265 h 534"/>
                    <a:gd name="T6" fmla="*/ 10 w 745"/>
                    <a:gd name="T7" fmla="*/ 246 h 534"/>
                    <a:gd name="T8" fmla="*/ 295 w 745"/>
                    <a:gd name="T9" fmla="*/ 8 h 534"/>
                    <a:gd name="T10" fmla="*/ 320 w 745"/>
                    <a:gd name="T11" fmla="*/ 8 h 534"/>
                    <a:gd name="T12" fmla="*/ 597 w 745"/>
                    <a:gd name="T13" fmla="*/ 189 h 534"/>
                    <a:gd name="T14" fmla="*/ 732 w 745"/>
                    <a:gd name="T15" fmla="*/ 277 h 534"/>
                    <a:gd name="T16" fmla="*/ 732 w 745"/>
                    <a:gd name="T17" fmla="*/ 298 h 534"/>
                    <a:gd name="T18" fmla="*/ 446 w 745"/>
                    <a:gd name="T19" fmla="*/ 528 h 534"/>
                    <a:gd name="T20" fmla="*/ 422 w 745"/>
                    <a:gd name="T21" fmla="*/ 519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5" h="534">
                      <a:moveTo>
                        <a:pt x="422" y="519"/>
                      </a:moveTo>
                      <a:cubicBezTo>
                        <a:pt x="322" y="458"/>
                        <a:pt x="223" y="396"/>
                        <a:pt x="123" y="334"/>
                      </a:cubicBezTo>
                      <a:cubicBezTo>
                        <a:pt x="86" y="311"/>
                        <a:pt x="49" y="288"/>
                        <a:pt x="12" y="265"/>
                      </a:cubicBezTo>
                      <a:cubicBezTo>
                        <a:pt x="1" y="259"/>
                        <a:pt x="0" y="255"/>
                        <a:pt x="10" y="246"/>
                      </a:cubicBezTo>
                      <a:cubicBezTo>
                        <a:pt x="106" y="167"/>
                        <a:pt x="201" y="87"/>
                        <a:pt x="295" y="8"/>
                      </a:cubicBezTo>
                      <a:cubicBezTo>
                        <a:pt x="305" y="0"/>
                        <a:pt x="311" y="2"/>
                        <a:pt x="320" y="8"/>
                      </a:cubicBezTo>
                      <a:cubicBezTo>
                        <a:pt x="412" y="68"/>
                        <a:pt x="504" y="129"/>
                        <a:pt x="597" y="189"/>
                      </a:cubicBezTo>
                      <a:cubicBezTo>
                        <a:pt x="642" y="219"/>
                        <a:pt x="686" y="249"/>
                        <a:pt x="732" y="277"/>
                      </a:cubicBezTo>
                      <a:cubicBezTo>
                        <a:pt x="745" y="285"/>
                        <a:pt x="743" y="289"/>
                        <a:pt x="732" y="298"/>
                      </a:cubicBezTo>
                      <a:cubicBezTo>
                        <a:pt x="637" y="374"/>
                        <a:pt x="542" y="451"/>
                        <a:pt x="446" y="528"/>
                      </a:cubicBezTo>
                      <a:cubicBezTo>
                        <a:pt x="435" y="534"/>
                        <a:pt x="429" y="525"/>
                        <a:pt x="422" y="5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30" name="Freeform 16">
                  <a:extLst>
                    <a:ext uri="{FF2B5EF4-FFF2-40B4-BE49-F238E27FC236}">
                      <a16:creationId xmlns:a16="http://schemas.microsoft.com/office/drawing/2014/main" id="{B1845153-815E-4DF1-975E-A291AC01FF3E}"/>
                    </a:ext>
                  </a:extLst>
                </p:cNvPr>
                <p:cNvSpPr>
                  <a:spLocks/>
                </p:cNvSpPr>
                <p:nvPr/>
              </p:nvSpPr>
              <p:spPr bwMode="auto">
                <a:xfrm>
                  <a:off x="-7" y="-4"/>
                  <a:ext cx="2001" cy="1411"/>
                </a:xfrm>
                <a:custGeom>
                  <a:avLst/>
                  <a:gdLst>
                    <a:gd name="T0" fmla="*/ 300 w 749"/>
                    <a:gd name="T1" fmla="*/ 526 h 528"/>
                    <a:gd name="T2" fmla="*/ 67 w 749"/>
                    <a:gd name="T3" fmla="*/ 341 h 528"/>
                    <a:gd name="T4" fmla="*/ 11 w 749"/>
                    <a:gd name="T5" fmla="*/ 296 h 528"/>
                    <a:gd name="T6" fmla="*/ 12 w 749"/>
                    <a:gd name="T7" fmla="*/ 277 h 528"/>
                    <a:gd name="T8" fmla="*/ 315 w 749"/>
                    <a:gd name="T9" fmla="*/ 79 h 528"/>
                    <a:gd name="T10" fmla="*/ 425 w 749"/>
                    <a:gd name="T11" fmla="*/ 7 h 528"/>
                    <a:gd name="T12" fmla="*/ 451 w 749"/>
                    <a:gd name="T13" fmla="*/ 8 h 528"/>
                    <a:gd name="T14" fmla="*/ 662 w 749"/>
                    <a:gd name="T15" fmla="*/ 185 h 528"/>
                    <a:gd name="T16" fmla="*/ 731 w 749"/>
                    <a:gd name="T17" fmla="*/ 241 h 528"/>
                    <a:gd name="T18" fmla="*/ 728 w 749"/>
                    <a:gd name="T19" fmla="*/ 268 h 528"/>
                    <a:gd name="T20" fmla="*/ 601 w 749"/>
                    <a:gd name="T21" fmla="*/ 346 h 528"/>
                    <a:gd name="T22" fmla="*/ 319 w 749"/>
                    <a:gd name="T23" fmla="*/ 520 h 528"/>
                    <a:gd name="T24" fmla="*/ 307 w 749"/>
                    <a:gd name="T25" fmla="*/ 526 h 528"/>
                    <a:gd name="T26" fmla="*/ 300 w 749"/>
                    <a:gd name="T27" fmla="*/ 526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9" h="528">
                      <a:moveTo>
                        <a:pt x="300" y="526"/>
                      </a:moveTo>
                      <a:cubicBezTo>
                        <a:pt x="222" y="464"/>
                        <a:pt x="145" y="402"/>
                        <a:pt x="67" y="341"/>
                      </a:cubicBezTo>
                      <a:cubicBezTo>
                        <a:pt x="49" y="326"/>
                        <a:pt x="30" y="310"/>
                        <a:pt x="11" y="296"/>
                      </a:cubicBezTo>
                      <a:cubicBezTo>
                        <a:pt x="0" y="288"/>
                        <a:pt x="1" y="284"/>
                        <a:pt x="12" y="277"/>
                      </a:cubicBezTo>
                      <a:cubicBezTo>
                        <a:pt x="114" y="211"/>
                        <a:pt x="214" y="145"/>
                        <a:pt x="315" y="79"/>
                      </a:cubicBezTo>
                      <a:cubicBezTo>
                        <a:pt x="352" y="55"/>
                        <a:pt x="389" y="31"/>
                        <a:pt x="425" y="7"/>
                      </a:cubicBezTo>
                      <a:cubicBezTo>
                        <a:pt x="435" y="0"/>
                        <a:pt x="441" y="0"/>
                        <a:pt x="451" y="8"/>
                      </a:cubicBezTo>
                      <a:cubicBezTo>
                        <a:pt x="521" y="67"/>
                        <a:pt x="592" y="126"/>
                        <a:pt x="662" y="185"/>
                      </a:cubicBezTo>
                      <a:cubicBezTo>
                        <a:pt x="685" y="204"/>
                        <a:pt x="707" y="224"/>
                        <a:pt x="731" y="241"/>
                      </a:cubicBezTo>
                      <a:cubicBezTo>
                        <a:pt x="749" y="255"/>
                        <a:pt x="739" y="261"/>
                        <a:pt x="728" y="268"/>
                      </a:cubicBezTo>
                      <a:cubicBezTo>
                        <a:pt x="685" y="294"/>
                        <a:pt x="643" y="320"/>
                        <a:pt x="601" y="346"/>
                      </a:cubicBezTo>
                      <a:cubicBezTo>
                        <a:pt x="507" y="404"/>
                        <a:pt x="413" y="462"/>
                        <a:pt x="319" y="520"/>
                      </a:cubicBezTo>
                      <a:cubicBezTo>
                        <a:pt x="315" y="522"/>
                        <a:pt x="311" y="524"/>
                        <a:pt x="307" y="526"/>
                      </a:cubicBezTo>
                      <a:cubicBezTo>
                        <a:pt x="304" y="528"/>
                        <a:pt x="302" y="528"/>
                        <a:pt x="300" y="5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31" name="Freeform 17">
                  <a:extLst>
                    <a:ext uri="{FF2B5EF4-FFF2-40B4-BE49-F238E27FC236}">
                      <a16:creationId xmlns:a16="http://schemas.microsoft.com/office/drawing/2014/main" id="{D04D9637-4AC1-4FC6-B0DE-3B3CE1DB0F9D}"/>
                    </a:ext>
                  </a:extLst>
                </p:cNvPr>
                <p:cNvSpPr>
                  <a:spLocks/>
                </p:cNvSpPr>
                <p:nvPr/>
              </p:nvSpPr>
              <p:spPr bwMode="auto">
                <a:xfrm>
                  <a:off x="2018" y="1404"/>
                  <a:ext cx="1979" cy="1435"/>
                </a:xfrm>
                <a:custGeom>
                  <a:avLst/>
                  <a:gdLst>
                    <a:gd name="T0" fmla="*/ 437 w 741"/>
                    <a:gd name="T1" fmla="*/ 6 h 537"/>
                    <a:gd name="T2" fmla="*/ 718 w 741"/>
                    <a:gd name="T3" fmla="*/ 225 h 537"/>
                    <a:gd name="T4" fmla="*/ 718 w 741"/>
                    <a:gd name="T5" fmla="*/ 264 h 537"/>
                    <a:gd name="T6" fmla="*/ 541 w 741"/>
                    <a:gd name="T7" fmla="*/ 380 h 537"/>
                    <a:gd name="T8" fmla="*/ 402 w 741"/>
                    <a:gd name="T9" fmla="*/ 471 h 537"/>
                    <a:gd name="T10" fmla="*/ 317 w 741"/>
                    <a:gd name="T11" fmla="*/ 526 h 537"/>
                    <a:gd name="T12" fmla="*/ 277 w 741"/>
                    <a:gd name="T13" fmla="*/ 524 h 537"/>
                    <a:gd name="T14" fmla="*/ 14 w 741"/>
                    <a:gd name="T15" fmla="*/ 304 h 537"/>
                    <a:gd name="T16" fmla="*/ 1 w 741"/>
                    <a:gd name="T17" fmla="*/ 286 h 537"/>
                    <a:gd name="T18" fmla="*/ 12 w 741"/>
                    <a:gd name="T19" fmla="*/ 266 h 537"/>
                    <a:gd name="T20" fmla="*/ 272 w 741"/>
                    <a:gd name="T21" fmla="*/ 102 h 537"/>
                    <a:gd name="T22" fmla="*/ 421 w 741"/>
                    <a:gd name="T23" fmla="*/ 7 h 537"/>
                    <a:gd name="T24" fmla="*/ 437 w 741"/>
                    <a:gd name="T25" fmla="*/ 6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1" h="537">
                      <a:moveTo>
                        <a:pt x="437" y="6"/>
                      </a:moveTo>
                      <a:cubicBezTo>
                        <a:pt x="488" y="46"/>
                        <a:pt x="691" y="204"/>
                        <a:pt x="718" y="225"/>
                      </a:cubicBezTo>
                      <a:cubicBezTo>
                        <a:pt x="740" y="242"/>
                        <a:pt x="741" y="249"/>
                        <a:pt x="718" y="264"/>
                      </a:cubicBezTo>
                      <a:cubicBezTo>
                        <a:pt x="659" y="302"/>
                        <a:pt x="600" y="341"/>
                        <a:pt x="541" y="380"/>
                      </a:cubicBezTo>
                      <a:cubicBezTo>
                        <a:pt x="494" y="410"/>
                        <a:pt x="448" y="439"/>
                        <a:pt x="402" y="471"/>
                      </a:cubicBezTo>
                      <a:cubicBezTo>
                        <a:pt x="374" y="490"/>
                        <a:pt x="345" y="507"/>
                        <a:pt x="317" y="526"/>
                      </a:cubicBezTo>
                      <a:cubicBezTo>
                        <a:pt x="303" y="537"/>
                        <a:pt x="291" y="535"/>
                        <a:pt x="277" y="524"/>
                      </a:cubicBezTo>
                      <a:cubicBezTo>
                        <a:pt x="190" y="451"/>
                        <a:pt x="102" y="377"/>
                        <a:pt x="14" y="304"/>
                      </a:cubicBezTo>
                      <a:cubicBezTo>
                        <a:pt x="8" y="299"/>
                        <a:pt x="3" y="294"/>
                        <a:pt x="1" y="286"/>
                      </a:cubicBezTo>
                      <a:cubicBezTo>
                        <a:pt x="0" y="277"/>
                        <a:pt x="3" y="271"/>
                        <a:pt x="12" y="266"/>
                      </a:cubicBezTo>
                      <a:cubicBezTo>
                        <a:pt x="21" y="262"/>
                        <a:pt x="194" y="152"/>
                        <a:pt x="272" y="102"/>
                      </a:cubicBezTo>
                      <a:cubicBezTo>
                        <a:pt x="322" y="70"/>
                        <a:pt x="374" y="42"/>
                        <a:pt x="421" y="7"/>
                      </a:cubicBezTo>
                      <a:cubicBezTo>
                        <a:pt x="426" y="2"/>
                        <a:pt x="432" y="0"/>
                        <a:pt x="43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32" name="Freeform 18">
                  <a:extLst>
                    <a:ext uri="{FF2B5EF4-FFF2-40B4-BE49-F238E27FC236}">
                      <a16:creationId xmlns:a16="http://schemas.microsoft.com/office/drawing/2014/main" id="{581EE2B4-0C88-4FCA-831D-929254667367}"/>
                    </a:ext>
                  </a:extLst>
                </p:cNvPr>
                <p:cNvSpPr>
                  <a:spLocks/>
                </p:cNvSpPr>
                <p:nvPr/>
              </p:nvSpPr>
              <p:spPr bwMode="auto">
                <a:xfrm>
                  <a:off x="9" y="1401"/>
                  <a:ext cx="1955" cy="1428"/>
                </a:xfrm>
                <a:custGeom>
                  <a:avLst/>
                  <a:gdLst>
                    <a:gd name="T0" fmla="*/ 294 w 732"/>
                    <a:gd name="T1" fmla="*/ 0 h 534"/>
                    <a:gd name="T2" fmla="*/ 301 w 732"/>
                    <a:gd name="T3" fmla="*/ 0 h 534"/>
                    <a:gd name="T4" fmla="*/ 315 w 732"/>
                    <a:gd name="T5" fmla="*/ 14 h 534"/>
                    <a:gd name="T6" fmla="*/ 432 w 732"/>
                    <a:gd name="T7" fmla="*/ 87 h 534"/>
                    <a:gd name="T8" fmla="*/ 711 w 732"/>
                    <a:gd name="T9" fmla="*/ 259 h 534"/>
                    <a:gd name="T10" fmla="*/ 717 w 732"/>
                    <a:gd name="T11" fmla="*/ 264 h 534"/>
                    <a:gd name="T12" fmla="*/ 729 w 732"/>
                    <a:gd name="T13" fmla="*/ 287 h 534"/>
                    <a:gd name="T14" fmla="*/ 717 w 732"/>
                    <a:gd name="T15" fmla="*/ 304 h 534"/>
                    <a:gd name="T16" fmla="*/ 425 w 732"/>
                    <a:gd name="T17" fmla="*/ 532 h 534"/>
                    <a:gd name="T18" fmla="*/ 5 w 732"/>
                    <a:gd name="T19" fmla="*/ 255 h 534"/>
                    <a:gd name="T20" fmla="*/ 13 w 732"/>
                    <a:gd name="T21" fmla="*/ 232 h 534"/>
                    <a:gd name="T22" fmla="*/ 221 w 732"/>
                    <a:gd name="T23" fmla="*/ 64 h 534"/>
                    <a:gd name="T24" fmla="*/ 283 w 732"/>
                    <a:gd name="T25" fmla="*/ 15 h 534"/>
                    <a:gd name="T26" fmla="*/ 294 w 732"/>
                    <a:gd name="T27"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2" h="534">
                      <a:moveTo>
                        <a:pt x="294" y="0"/>
                      </a:moveTo>
                      <a:cubicBezTo>
                        <a:pt x="296" y="0"/>
                        <a:pt x="298" y="0"/>
                        <a:pt x="301" y="0"/>
                      </a:cubicBezTo>
                      <a:cubicBezTo>
                        <a:pt x="300" y="10"/>
                        <a:pt x="309" y="11"/>
                        <a:pt x="315" y="14"/>
                      </a:cubicBezTo>
                      <a:cubicBezTo>
                        <a:pt x="354" y="39"/>
                        <a:pt x="393" y="63"/>
                        <a:pt x="432" y="87"/>
                      </a:cubicBezTo>
                      <a:cubicBezTo>
                        <a:pt x="525" y="144"/>
                        <a:pt x="618" y="202"/>
                        <a:pt x="711" y="259"/>
                      </a:cubicBezTo>
                      <a:cubicBezTo>
                        <a:pt x="713" y="260"/>
                        <a:pt x="715" y="262"/>
                        <a:pt x="717" y="264"/>
                      </a:cubicBezTo>
                      <a:cubicBezTo>
                        <a:pt x="724" y="270"/>
                        <a:pt x="732" y="275"/>
                        <a:pt x="729" y="287"/>
                      </a:cubicBezTo>
                      <a:cubicBezTo>
                        <a:pt x="727" y="294"/>
                        <a:pt x="722" y="299"/>
                        <a:pt x="717" y="304"/>
                      </a:cubicBezTo>
                      <a:cubicBezTo>
                        <a:pt x="650" y="359"/>
                        <a:pt x="440" y="534"/>
                        <a:pt x="425" y="532"/>
                      </a:cubicBezTo>
                      <a:cubicBezTo>
                        <a:pt x="413" y="528"/>
                        <a:pt x="66" y="296"/>
                        <a:pt x="5" y="255"/>
                      </a:cubicBezTo>
                      <a:cubicBezTo>
                        <a:pt x="0" y="245"/>
                        <a:pt x="11" y="240"/>
                        <a:pt x="13" y="232"/>
                      </a:cubicBezTo>
                      <a:cubicBezTo>
                        <a:pt x="82" y="176"/>
                        <a:pt x="151" y="120"/>
                        <a:pt x="221" y="64"/>
                      </a:cubicBezTo>
                      <a:cubicBezTo>
                        <a:pt x="241" y="48"/>
                        <a:pt x="262" y="32"/>
                        <a:pt x="283" y="15"/>
                      </a:cubicBezTo>
                      <a:cubicBezTo>
                        <a:pt x="287" y="11"/>
                        <a:pt x="296" y="9"/>
                        <a:pt x="2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33" name="Freeform 19">
                  <a:extLst>
                    <a:ext uri="{FF2B5EF4-FFF2-40B4-BE49-F238E27FC236}">
                      <a16:creationId xmlns:a16="http://schemas.microsoft.com/office/drawing/2014/main" id="{BBB0AFA0-3353-463C-8256-E75F67E478C9}"/>
                    </a:ext>
                  </a:extLst>
                </p:cNvPr>
                <p:cNvSpPr>
                  <a:spLocks/>
                </p:cNvSpPr>
                <p:nvPr/>
              </p:nvSpPr>
              <p:spPr bwMode="auto">
                <a:xfrm>
                  <a:off x="816" y="2286"/>
                  <a:ext cx="2358" cy="1419"/>
                </a:xfrm>
                <a:custGeom>
                  <a:avLst/>
                  <a:gdLst>
                    <a:gd name="T0" fmla="*/ 875 w 883"/>
                    <a:gd name="T1" fmla="*/ 182 h 531"/>
                    <a:gd name="T2" fmla="*/ 830 w 883"/>
                    <a:gd name="T3" fmla="*/ 198 h 531"/>
                    <a:gd name="T4" fmla="*/ 770 w 883"/>
                    <a:gd name="T5" fmla="*/ 238 h 531"/>
                    <a:gd name="T6" fmla="*/ 732 w 883"/>
                    <a:gd name="T7" fmla="*/ 238 h 531"/>
                    <a:gd name="T8" fmla="*/ 459 w 883"/>
                    <a:gd name="T9" fmla="*/ 12 h 531"/>
                    <a:gd name="T10" fmla="*/ 444 w 883"/>
                    <a:gd name="T11" fmla="*/ 2 h 531"/>
                    <a:gd name="T12" fmla="*/ 444 w 883"/>
                    <a:gd name="T13" fmla="*/ 2 h 531"/>
                    <a:gd name="T14" fmla="*/ 420 w 883"/>
                    <a:gd name="T15" fmla="*/ 12 h 531"/>
                    <a:gd name="T16" fmla="*/ 148 w 883"/>
                    <a:gd name="T17" fmla="*/ 239 h 531"/>
                    <a:gd name="T18" fmla="*/ 113 w 883"/>
                    <a:gd name="T19" fmla="*/ 241 h 531"/>
                    <a:gd name="T20" fmla="*/ 30 w 883"/>
                    <a:gd name="T21" fmla="*/ 185 h 531"/>
                    <a:gd name="T22" fmla="*/ 5 w 883"/>
                    <a:gd name="T23" fmla="*/ 182 h 531"/>
                    <a:gd name="T24" fmla="*/ 1 w 883"/>
                    <a:gd name="T25" fmla="*/ 234 h 531"/>
                    <a:gd name="T26" fmla="*/ 9 w 883"/>
                    <a:gd name="T27" fmla="*/ 275 h 531"/>
                    <a:gd name="T28" fmla="*/ 28 w 883"/>
                    <a:gd name="T29" fmla="*/ 291 h 531"/>
                    <a:gd name="T30" fmla="*/ 161 w 883"/>
                    <a:gd name="T31" fmla="*/ 370 h 531"/>
                    <a:gd name="T32" fmla="*/ 239 w 883"/>
                    <a:gd name="T33" fmla="*/ 413 h 531"/>
                    <a:gd name="T34" fmla="*/ 426 w 883"/>
                    <a:gd name="T35" fmla="*/ 525 h 531"/>
                    <a:gd name="T36" fmla="*/ 444 w 883"/>
                    <a:gd name="T37" fmla="*/ 530 h 531"/>
                    <a:gd name="T38" fmla="*/ 444 w 883"/>
                    <a:gd name="T39" fmla="*/ 530 h 531"/>
                    <a:gd name="T40" fmla="*/ 446 w 883"/>
                    <a:gd name="T41" fmla="*/ 529 h 531"/>
                    <a:gd name="T42" fmla="*/ 448 w 883"/>
                    <a:gd name="T43" fmla="*/ 528 h 531"/>
                    <a:gd name="T44" fmla="*/ 449 w 883"/>
                    <a:gd name="T45" fmla="*/ 528 h 531"/>
                    <a:gd name="T46" fmla="*/ 454 w 883"/>
                    <a:gd name="T47" fmla="*/ 525 h 531"/>
                    <a:gd name="T48" fmla="*/ 641 w 883"/>
                    <a:gd name="T49" fmla="*/ 413 h 531"/>
                    <a:gd name="T50" fmla="*/ 719 w 883"/>
                    <a:gd name="T51" fmla="*/ 370 h 531"/>
                    <a:gd name="T52" fmla="*/ 799 w 883"/>
                    <a:gd name="T53" fmla="*/ 322 h 531"/>
                    <a:gd name="T54" fmla="*/ 810 w 883"/>
                    <a:gd name="T55" fmla="*/ 316 h 531"/>
                    <a:gd name="T56" fmla="*/ 852 w 883"/>
                    <a:gd name="T57" fmla="*/ 291 h 531"/>
                    <a:gd name="T58" fmla="*/ 870 w 883"/>
                    <a:gd name="T59" fmla="*/ 275 h 531"/>
                    <a:gd name="T60" fmla="*/ 879 w 883"/>
                    <a:gd name="T61" fmla="*/ 231 h 531"/>
                    <a:gd name="T62" fmla="*/ 875 w 883"/>
                    <a:gd name="T63" fmla="*/ 182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3" h="531">
                      <a:moveTo>
                        <a:pt x="875" y="182"/>
                      </a:moveTo>
                      <a:cubicBezTo>
                        <a:pt x="862" y="171"/>
                        <a:pt x="841" y="191"/>
                        <a:pt x="830" y="198"/>
                      </a:cubicBezTo>
                      <a:cubicBezTo>
                        <a:pt x="810" y="211"/>
                        <a:pt x="789" y="223"/>
                        <a:pt x="770" y="238"/>
                      </a:cubicBezTo>
                      <a:cubicBezTo>
                        <a:pt x="756" y="248"/>
                        <a:pt x="746" y="249"/>
                        <a:pt x="732" y="238"/>
                      </a:cubicBezTo>
                      <a:cubicBezTo>
                        <a:pt x="711" y="220"/>
                        <a:pt x="497" y="43"/>
                        <a:pt x="459" y="12"/>
                      </a:cubicBezTo>
                      <a:cubicBezTo>
                        <a:pt x="453" y="6"/>
                        <a:pt x="448" y="3"/>
                        <a:pt x="444" y="2"/>
                      </a:cubicBezTo>
                      <a:cubicBezTo>
                        <a:pt x="444" y="2"/>
                        <a:pt x="444" y="2"/>
                        <a:pt x="444" y="2"/>
                      </a:cubicBezTo>
                      <a:cubicBezTo>
                        <a:pt x="437" y="0"/>
                        <a:pt x="431" y="3"/>
                        <a:pt x="420" y="12"/>
                      </a:cubicBezTo>
                      <a:cubicBezTo>
                        <a:pt x="383" y="43"/>
                        <a:pt x="166" y="222"/>
                        <a:pt x="148" y="239"/>
                      </a:cubicBezTo>
                      <a:cubicBezTo>
                        <a:pt x="136" y="249"/>
                        <a:pt x="126" y="250"/>
                        <a:pt x="113" y="241"/>
                      </a:cubicBezTo>
                      <a:cubicBezTo>
                        <a:pt x="86" y="221"/>
                        <a:pt x="58" y="203"/>
                        <a:pt x="30" y="185"/>
                      </a:cubicBezTo>
                      <a:cubicBezTo>
                        <a:pt x="23" y="181"/>
                        <a:pt x="15" y="174"/>
                        <a:pt x="5" y="182"/>
                      </a:cubicBezTo>
                      <a:cubicBezTo>
                        <a:pt x="0" y="199"/>
                        <a:pt x="1" y="217"/>
                        <a:pt x="1" y="234"/>
                      </a:cubicBezTo>
                      <a:cubicBezTo>
                        <a:pt x="2" y="250"/>
                        <a:pt x="0" y="263"/>
                        <a:pt x="9" y="275"/>
                      </a:cubicBezTo>
                      <a:cubicBezTo>
                        <a:pt x="14" y="282"/>
                        <a:pt x="21" y="286"/>
                        <a:pt x="28" y="291"/>
                      </a:cubicBezTo>
                      <a:cubicBezTo>
                        <a:pt x="72" y="317"/>
                        <a:pt x="116" y="344"/>
                        <a:pt x="161" y="370"/>
                      </a:cubicBezTo>
                      <a:cubicBezTo>
                        <a:pt x="186" y="386"/>
                        <a:pt x="210" y="404"/>
                        <a:pt x="239" y="413"/>
                      </a:cubicBezTo>
                      <a:cubicBezTo>
                        <a:pt x="301" y="450"/>
                        <a:pt x="364" y="487"/>
                        <a:pt x="426" y="525"/>
                      </a:cubicBezTo>
                      <a:cubicBezTo>
                        <a:pt x="432" y="529"/>
                        <a:pt x="438" y="531"/>
                        <a:pt x="444" y="530"/>
                      </a:cubicBezTo>
                      <a:cubicBezTo>
                        <a:pt x="444" y="530"/>
                        <a:pt x="444" y="530"/>
                        <a:pt x="444" y="530"/>
                      </a:cubicBezTo>
                      <a:cubicBezTo>
                        <a:pt x="445" y="530"/>
                        <a:pt x="445" y="529"/>
                        <a:pt x="446" y="529"/>
                      </a:cubicBezTo>
                      <a:cubicBezTo>
                        <a:pt x="447" y="529"/>
                        <a:pt x="448" y="529"/>
                        <a:pt x="448" y="528"/>
                      </a:cubicBezTo>
                      <a:cubicBezTo>
                        <a:pt x="448" y="528"/>
                        <a:pt x="448" y="528"/>
                        <a:pt x="449" y="528"/>
                      </a:cubicBezTo>
                      <a:cubicBezTo>
                        <a:pt x="450" y="527"/>
                        <a:pt x="452" y="526"/>
                        <a:pt x="454" y="525"/>
                      </a:cubicBezTo>
                      <a:cubicBezTo>
                        <a:pt x="516" y="487"/>
                        <a:pt x="579" y="450"/>
                        <a:pt x="641" y="413"/>
                      </a:cubicBezTo>
                      <a:cubicBezTo>
                        <a:pt x="670" y="404"/>
                        <a:pt x="694" y="386"/>
                        <a:pt x="719" y="370"/>
                      </a:cubicBezTo>
                      <a:cubicBezTo>
                        <a:pt x="746" y="354"/>
                        <a:pt x="772" y="338"/>
                        <a:pt x="799" y="322"/>
                      </a:cubicBezTo>
                      <a:cubicBezTo>
                        <a:pt x="803" y="320"/>
                        <a:pt x="807" y="318"/>
                        <a:pt x="810" y="316"/>
                      </a:cubicBezTo>
                      <a:cubicBezTo>
                        <a:pt x="824" y="307"/>
                        <a:pt x="838" y="299"/>
                        <a:pt x="852" y="291"/>
                      </a:cubicBezTo>
                      <a:cubicBezTo>
                        <a:pt x="859" y="287"/>
                        <a:pt x="866" y="282"/>
                        <a:pt x="870" y="275"/>
                      </a:cubicBezTo>
                      <a:cubicBezTo>
                        <a:pt x="880" y="263"/>
                        <a:pt x="880" y="246"/>
                        <a:pt x="879" y="231"/>
                      </a:cubicBezTo>
                      <a:cubicBezTo>
                        <a:pt x="879" y="220"/>
                        <a:pt x="883" y="189"/>
                        <a:pt x="875"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grpSp>
          <p:grpSp>
            <p:nvGrpSpPr>
              <p:cNvPr id="195" name="Group 22">
                <a:extLst>
                  <a:ext uri="{FF2B5EF4-FFF2-40B4-BE49-F238E27FC236}">
                    <a16:creationId xmlns:a16="http://schemas.microsoft.com/office/drawing/2014/main" id="{79F80D09-E023-43D1-B63F-39EE45EF94A8}"/>
                  </a:ext>
                </a:extLst>
              </p:cNvPr>
              <p:cNvGrpSpPr>
                <a:grpSpLocks noChangeAspect="1"/>
              </p:cNvGrpSpPr>
              <p:nvPr/>
            </p:nvGrpSpPr>
            <p:grpSpPr bwMode="auto">
              <a:xfrm>
                <a:off x="10794362" y="4845291"/>
                <a:ext cx="410484" cy="122489"/>
                <a:chOff x="-7" y="-42"/>
                <a:chExt cx="5361" cy="1712"/>
              </a:xfrm>
              <a:solidFill>
                <a:srgbClr val="0078D7"/>
              </a:solidFill>
            </p:grpSpPr>
            <p:sp>
              <p:nvSpPr>
                <p:cNvPr id="225" name="Freeform 23">
                  <a:extLst>
                    <a:ext uri="{FF2B5EF4-FFF2-40B4-BE49-F238E27FC236}">
                      <a16:creationId xmlns:a16="http://schemas.microsoft.com/office/drawing/2014/main" id="{79084158-962E-48CF-AC5E-291F11850166}"/>
                    </a:ext>
                  </a:extLst>
                </p:cNvPr>
                <p:cNvSpPr>
                  <a:spLocks/>
                </p:cNvSpPr>
                <p:nvPr/>
              </p:nvSpPr>
              <p:spPr bwMode="auto">
                <a:xfrm>
                  <a:off x="3213" y="-39"/>
                  <a:ext cx="2141" cy="1667"/>
                </a:xfrm>
                <a:custGeom>
                  <a:avLst/>
                  <a:gdLst>
                    <a:gd name="T0" fmla="*/ 234 w 802"/>
                    <a:gd name="T1" fmla="*/ 438 h 622"/>
                    <a:gd name="T2" fmla="*/ 262 w 802"/>
                    <a:gd name="T3" fmla="*/ 356 h 622"/>
                    <a:gd name="T4" fmla="*/ 327 w 802"/>
                    <a:gd name="T5" fmla="*/ 163 h 622"/>
                    <a:gd name="T6" fmla="*/ 361 w 802"/>
                    <a:gd name="T7" fmla="*/ 115 h 622"/>
                    <a:gd name="T8" fmla="*/ 451 w 802"/>
                    <a:gd name="T9" fmla="*/ 117 h 622"/>
                    <a:gd name="T10" fmla="*/ 479 w 802"/>
                    <a:gd name="T11" fmla="*/ 153 h 622"/>
                    <a:gd name="T12" fmla="*/ 535 w 802"/>
                    <a:gd name="T13" fmla="*/ 317 h 622"/>
                    <a:gd name="T14" fmla="*/ 566 w 802"/>
                    <a:gd name="T15" fmla="*/ 414 h 622"/>
                    <a:gd name="T16" fmla="*/ 575 w 802"/>
                    <a:gd name="T17" fmla="*/ 435 h 622"/>
                    <a:gd name="T18" fmla="*/ 581 w 802"/>
                    <a:gd name="T19" fmla="*/ 434 h 622"/>
                    <a:gd name="T20" fmla="*/ 597 w 802"/>
                    <a:gd name="T21" fmla="*/ 374 h 622"/>
                    <a:gd name="T22" fmla="*/ 661 w 802"/>
                    <a:gd name="T23" fmla="*/ 96 h 622"/>
                    <a:gd name="T24" fmla="*/ 664 w 802"/>
                    <a:gd name="T25" fmla="*/ 82 h 622"/>
                    <a:gd name="T26" fmla="*/ 789 w 802"/>
                    <a:gd name="T27" fmla="*/ 39 h 622"/>
                    <a:gd name="T28" fmla="*/ 798 w 802"/>
                    <a:gd name="T29" fmla="*/ 73 h 622"/>
                    <a:gd name="T30" fmla="*/ 750 w 802"/>
                    <a:gd name="T31" fmla="*/ 254 h 622"/>
                    <a:gd name="T32" fmla="*/ 662 w 802"/>
                    <a:gd name="T33" fmla="*/ 570 h 622"/>
                    <a:gd name="T34" fmla="*/ 602 w 802"/>
                    <a:gd name="T35" fmla="*/ 618 h 622"/>
                    <a:gd name="T36" fmla="*/ 497 w 802"/>
                    <a:gd name="T37" fmla="*/ 547 h 622"/>
                    <a:gd name="T38" fmla="*/ 415 w 802"/>
                    <a:gd name="T39" fmla="*/ 298 h 622"/>
                    <a:gd name="T40" fmla="*/ 404 w 802"/>
                    <a:gd name="T41" fmla="*/ 273 h 622"/>
                    <a:gd name="T42" fmla="*/ 390 w 802"/>
                    <a:gd name="T43" fmla="*/ 302 h 622"/>
                    <a:gd name="T44" fmla="*/ 301 w 802"/>
                    <a:gd name="T45" fmla="*/ 564 h 622"/>
                    <a:gd name="T46" fmla="*/ 227 w 802"/>
                    <a:gd name="T47" fmla="*/ 618 h 622"/>
                    <a:gd name="T48" fmla="*/ 209 w 802"/>
                    <a:gd name="T49" fmla="*/ 618 h 622"/>
                    <a:gd name="T50" fmla="*/ 147 w 802"/>
                    <a:gd name="T51" fmla="*/ 576 h 622"/>
                    <a:gd name="T52" fmla="*/ 111 w 802"/>
                    <a:gd name="T53" fmla="*/ 462 h 622"/>
                    <a:gd name="T54" fmla="*/ 12 w 802"/>
                    <a:gd name="T55" fmla="*/ 102 h 622"/>
                    <a:gd name="T56" fmla="*/ 7 w 802"/>
                    <a:gd name="T57" fmla="*/ 80 h 622"/>
                    <a:gd name="T58" fmla="*/ 36 w 802"/>
                    <a:gd name="T59" fmla="*/ 28 h 622"/>
                    <a:gd name="T60" fmla="*/ 140 w 802"/>
                    <a:gd name="T61" fmla="*/ 79 h 622"/>
                    <a:gd name="T62" fmla="*/ 199 w 802"/>
                    <a:gd name="T63" fmla="*/ 328 h 622"/>
                    <a:gd name="T64" fmla="*/ 221 w 802"/>
                    <a:gd name="T65" fmla="*/ 420 h 622"/>
                    <a:gd name="T66" fmla="*/ 227 w 802"/>
                    <a:gd name="T67" fmla="*/ 438 h 622"/>
                    <a:gd name="T68" fmla="*/ 234 w 802"/>
                    <a:gd name="T69" fmla="*/ 438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2" h="622">
                      <a:moveTo>
                        <a:pt x="234" y="438"/>
                      </a:moveTo>
                      <a:cubicBezTo>
                        <a:pt x="243" y="411"/>
                        <a:pt x="253" y="384"/>
                        <a:pt x="262" y="356"/>
                      </a:cubicBezTo>
                      <a:cubicBezTo>
                        <a:pt x="284" y="292"/>
                        <a:pt x="305" y="227"/>
                        <a:pt x="327" y="163"/>
                      </a:cubicBezTo>
                      <a:cubicBezTo>
                        <a:pt x="333" y="144"/>
                        <a:pt x="338" y="118"/>
                        <a:pt x="361" y="115"/>
                      </a:cubicBezTo>
                      <a:cubicBezTo>
                        <a:pt x="390" y="110"/>
                        <a:pt x="422" y="111"/>
                        <a:pt x="451" y="117"/>
                      </a:cubicBezTo>
                      <a:cubicBezTo>
                        <a:pt x="462" y="119"/>
                        <a:pt x="474" y="139"/>
                        <a:pt x="479" y="153"/>
                      </a:cubicBezTo>
                      <a:cubicBezTo>
                        <a:pt x="499" y="207"/>
                        <a:pt x="517" y="262"/>
                        <a:pt x="535" y="317"/>
                      </a:cubicBezTo>
                      <a:cubicBezTo>
                        <a:pt x="545" y="349"/>
                        <a:pt x="555" y="382"/>
                        <a:pt x="566" y="414"/>
                      </a:cubicBezTo>
                      <a:cubicBezTo>
                        <a:pt x="568" y="421"/>
                        <a:pt x="572" y="428"/>
                        <a:pt x="575" y="435"/>
                      </a:cubicBezTo>
                      <a:cubicBezTo>
                        <a:pt x="577" y="435"/>
                        <a:pt x="579" y="435"/>
                        <a:pt x="581" y="434"/>
                      </a:cubicBezTo>
                      <a:cubicBezTo>
                        <a:pt x="587" y="414"/>
                        <a:pt x="592" y="394"/>
                        <a:pt x="597" y="374"/>
                      </a:cubicBezTo>
                      <a:cubicBezTo>
                        <a:pt x="618" y="281"/>
                        <a:pt x="640" y="188"/>
                        <a:pt x="661" y="96"/>
                      </a:cubicBezTo>
                      <a:cubicBezTo>
                        <a:pt x="662" y="91"/>
                        <a:pt x="663" y="87"/>
                        <a:pt x="664" y="82"/>
                      </a:cubicBezTo>
                      <a:cubicBezTo>
                        <a:pt x="682" y="18"/>
                        <a:pt x="734" y="0"/>
                        <a:pt x="789" y="39"/>
                      </a:cubicBezTo>
                      <a:cubicBezTo>
                        <a:pt x="802" y="48"/>
                        <a:pt x="802" y="60"/>
                        <a:pt x="798" y="73"/>
                      </a:cubicBezTo>
                      <a:cubicBezTo>
                        <a:pt x="782" y="133"/>
                        <a:pt x="767" y="194"/>
                        <a:pt x="750" y="254"/>
                      </a:cubicBezTo>
                      <a:cubicBezTo>
                        <a:pt x="721" y="360"/>
                        <a:pt x="692" y="465"/>
                        <a:pt x="662" y="570"/>
                      </a:cubicBezTo>
                      <a:cubicBezTo>
                        <a:pt x="653" y="604"/>
                        <a:pt x="637" y="616"/>
                        <a:pt x="602" y="618"/>
                      </a:cubicBezTo>
                      <a:cubicBezTo>
                        <a:pt x="529" y="622"/>
                        <a:pt x="520" y="616"/>
                        <a:pt x="497" y="547"/>
                      </a:cubicBezTo>
                      <a:cubicBezTo>
                        <a:pt x="469" y="464"/>
                        <a:pt x="442" y="381"/>
                        <a:pt x="415" y="298"/>
                      </a:cubicBezTo>
                      <a:cubicBezTo>
                        <a:pt x="412" y="291"/>
                        <a:pt x="409" y="285"/>
                        <a:pt x="404" y="273"/>
                      </a:cubicBezTo>
                      <a:cubicBezTo>
                        <a:pt x="397" y="286"/>
                        <a:pt x="393" y="294"/>
                        <a:pt x="390" y="302"/>
                      </a:cubicBezTo>
                      <a:cubicBezTo>
                        <a:pt x="360" y="389"/>
                        <a:pt x="331" y="477"/>
                        <a:pt x="301" y="564"/>
                      </a:cubicBezTo>
                      <a:cubicBezTo>
                        <a:pt x="287" y="606"/>
                        <a:pt x="272" y="617"/>
                        <a:pt x="227" y="618"/>
                      </a:cubicBezTo>
                      <a:cubicBezTo>
                        <a:pt x="221" y="618"/>
                        <a:pt x="215" y="618"/>
                        <a:pt x="209" y="618"/>
                      </a:cubicBezTo>
                      <a:cubicBezTo>
                        <a:pt x="177" y="621"/>
                        <a:pt x="157" y="605"/>
                        <a:pt x="147" y="576"/>
                      </a:cubicBezTo>
                      <a:cubicBezTo>
                        <a:pt x="134" y="538"/>
                        <a:pt x="121" y="500"/>
                        <a:pt x="111" y="462"/>
                      </a:cubicBezTo>
                      <a:cubicBezTo>
                        <a:pt x="77" y="342"/>
                        <a:pt x="44" y="222"/>
                        <a:pt x="12" y="102"/>
                      </a:cubicBezTo>
                      <a:cubicBezTo>
                        <a:pt x="10" y="95"/>
                        <a:pt x="8" y="87"/>
                        <a:pt x="7" y="80"/>
                      </a:cubicBezTo>
                      <a:cubicBezTo>
                        <a:pt x="0" y="48"/>
                        <a:pt x="5" y="39"/>
                        <a:pt x="36" y="28"/>
                      </a:cubicBezTo>
                      <a:cubicBezTo>
                        <a:pt x="88" y="8"/>
                        <a:pt x="126" y="25"/>
                        <a:pt x="140" y="79"/>
                      </a:cubicBezTo>
                      <a:cubicBezTo>
                        <a:pt x="161" y="162"/>
                        <a:pt x="179" y="245"/>
                        <a:pt x="199" y="328"/>
                      </a:cubicBezTo>
                      <a:cubicBezTo>
                        <a:pt x="206" y="359"/>
                        <a:pt x="213" y="389"/>
                        <a:pt x="221" y="420"/>
                      </a:cubicBezTo>
                      <a:cubicBezTo>
                        <a:pt x="222" y="426"/>
                        <a:pt x="225" y="432"/>
                        <a:pt x="227" y="438"/>
                      </a:cubicBezTo>
                      <a:cubicBezTo>
                        <a:pt x="229" y="438"/>
                        <a:pt x="232" y="438"/>
                        <a:pt x="234"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26" name="Freeform 24">
                  <a:extLst>
                    <a:ext uri="{FF2B5EF4-FFF2-40B4-BE49-F238E27FC236}">
                      <a16:creationId xmlns:a16="http://schemas.microsoft.com/office/drawing/2014/main" id="{B3B92A59-2B39-4949-86C2-00E4E9EDC9BE}"/>
                    </a:ext>
                  </a:extLst>
                </p:cNvPr>
                <p:cNvSpPr>
                  <a:spLocks/>
                </p:cNvSpPr>
                <p:nvPr/>
              </p:nvSpPr>
              <p:spPr bwMode="auto">
                <a:xfrm>
                  <a:off x="-7" y="-42"/>
                  <a:ext cx="1423" cy="1670"/>
                </a:xfrm>
                <a:custGeom>
                  <a:avLst/>
                  <a:gdLst>
                    <a:gd name="T0" fmla="*/ 4 w 533"/>
                    <a:gd name="T1" fmla="*/ 309 h 623"/>
                    <a:gd name="T2" fmla="*/ 4 w 533"/>
                    <a:gd name="T3" fmla="*/ 127 h 623"/>
                    <a:gd name="T4" fmla="*/ 4 w 533"/>
                    <a:gd name="T5" fmla="*/ 83 h 623"/>
                    <a:gd name="T6" fmla="*/ 23 w 533"/>
                    <a:gd name="T7" fmla="*/ 31 h 623"/>
                    <a:gd name="T8" fmla="*/ 103 w 533"/>
                    <a:gd name="T9" fmla="*/ 48 h 623"/>
                    <a:gd name="T10" fmla="*/ 124 w 533"/>
                    <a:gd name="T11" fmla="*/ 77 h 623"/>
                    <a:gd name="T12" fmla="*/ 147 w 533"/>
                    <a:gd name="T13" fmla="*/ 81 h 623"/>
                    <a:gd name="T14" fmla="*/ 275 w 533"/>
                    <a:gd name="T15" fmla="*/ 20 h 623"/>
                    <a:gd name="T16" fmla="*/ 523 w 533"/>
                    <a:gd name="T17" fmla="*/ 166 h 623"/>
                    <a:gd name="T18" fmla="*/ 530 w 533"/>
                    <a:gd name="T19" fmla="*/ 225 h 623"/>
                    <a:gd name="T20" fmla="*/ 532 w 533"/>
                    <a:gd name="T21" fmla="*/ 573 h 623"/>
                    <a:gd name="T22" fmla="*/ 504 w 533"/>
                    <a:gd name="T23" fmla="*/ 613 h 623"/>
                    <a:gd name="T24" fmla="*/ 438 w 533"/>
                    <a:gd name="T25" fmla="*/ 614 h 623"/>
                    <a:gd name="T26" fmla="*/ 408 w 533"/>
                    <a:gd name="T27" fmla="*/ 575 h 623"/>
                    <a:gd name="T28" fmla="*/ 402 w 533"/>
                    <a:gd name="T29" fmla="*/ 273 h 623"/>
                    <a:gd name="T30" fmla="*/ 377 w 533"/>
                    <a:gd name="T31" fmla="*/ 182 h 623"/>
                    <a:gd name="T32" fmla="*/ 314 w 533"/>
                    <a:gd name="T33" fmla="*/ 140 h 623"/>
                    <a:gd name="T34" fmla="*/ 156 w 533"/>
                    <a:gd name="T35" fmla="*/ 192 h 623"/>
                    <a:gd name="T36" fmla="*/ 135 w 533"/>
                    <a:gd name="T37" fmla="*/ 250 h 623"/>
                    <a:gd name="T38" fmla="*/ 131 w 533"/>
                    <a:gd name="T39" fmla="*/ 534 h 623"/>
                    <a:gd name="T40" fmla="*/ 126 w 533"/>
                    <a:gd name="T41" fmla="*/ 584 h 623"/>
                    <a:gd name="T42" fmla="*/ 88 w 533"/>
                    <a:gd name="T43" fmla="*/ 618 h 623"/>
                    <a:gd name="T44" fmla="*/ 84 w 533"/>
                    <a:gd name="T45" fmla="*/ 619 h 623"/>
                    <a:gd name="T46" fmla="*/ 7 w 533"/>
                    <a:gd name="T47" fmla="*/ 555 h 623"/>
                    <a:gd name="T48" fmla="*/ 7 w 533"/>
                    <a:gd name="T49" fmla="*/ 309 h 623"/>
                    <a:gd name="T50" fmla="*/ 4 w 533"/>
                    <a:gd name="T51" fmla="*/ 309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3" h="623">
                      <a:moveTo>
                        <a:pt x="4" y="309"/>
                      </a:moveTo>
                      <a:cubicBezTo>
                        <a:pt x="4" y="249"/>
                        <a:pt x="4" y="188"/>
                        <a:pt x="4" y="127"/>
                      </a:cubicBezTo>
                      <a:cubicBezTo>
                        <a:pt x="4" y="113"/>
                        <a:pt x="3" y="98"/>
                        <a:pt x="4" y="83"/>
                      </a:cubicBezTo>
                      <a:cubicBezTo>
                        <a:pt x="6" y="64"/>
                        <a:pt x="0" y="41"/>
                        <a:pt x="23" y="31"/>
                      </a:cubicBezTo>
                      <a:cubicBezTo>
                        <a:pt x="47" y="20"/>
                        <a:pt x="86" y="29"/>
                        <a:pt x="103" y="48"/>
                      </a:cubicBezTo>
                      <a:cubicBezTo>
                        <a:pt x="111" y="57"/>
                        <a:pt x="118" y="67"/>
                        <a:pt x="124" y="77"/>
                      </a:cubicBezTo>
                      <a:cubicBezTo>
                        <a:pt x="130" y="90"/>
                        <a:pt x="136" y="90"/>
                        <a:pt x="147" y="81"/>
                      </a:cubicBezTo>
                      <a:cubicBezTo>
                        <a:pt x="184" y="51"/>
                        <a:pt x="226" y="29"/>
                        <a:pt x="275" y="20"/>
                      </a:cubicBezTo>
                      <a:cubicBezTo>
                        <a:pt x="381" y="0"/>
                        <a:pt x="490" y="63"/>
                        <a:pt x="523" y="166"/>
                      </a:cubicBezTo>
                      <a:cubicBezTo>
                        <a:pt x="529" y="184"/>
                        <a:pt x="530" y="205"/>
                        <a:pt x="530" y="225"/>
                      </a:cubicBezTo>
                      <a:cubicBezTo>
                        <a:pt x="532" y="341"/>
                        <a:pt x="532" y="457"/>
                        <a:pt x="532" y="573"/>
                      </a:cubicBezTo>
                      <a:cubicBezTo>
                        <a:pt x="533" y="594"/>
                        <a:pt x="523" y="609"/>
                        <a:pt x="504" y="613"/>
                      </a:cubicBezTo>
                      <a:cubicBezTo>
                        <a:pt x="483" y="617"/>
                        <a:pt x="459" y="618"/>
                        <a:pt x="438" y="614"/>
                      </a:cubicBezTo>
                      <a:cubicBezTo>
                        <a:pt x="419" y="611"/>
                        <a:pt x="409" y="596"/>
                        <a:pt x="408" y="575"/>
                      </a:cubicBezTo>
                      <a:cubicBezTo>
                        <a:pt x="407" y="474"/>
                        <a:pt x="405" y="373"/>
                        <a:pt x="402" y="273"/>
                      </a:cubicBezTo>
                      <a:cubicBezTo>
                        <a:pt x="402" y="241"/>
                        <a:pt x="397" y="209"/>
                        <a:pt x="377" y="182"/>
                      </a:cubicBezTo>
                      <a:cubicBezTo>
                        <a:pt x="361" y="160"/>
                        <a:pt x="341" y="145"/>
                        <a:pt x="314" y="140"/>
                      </a:cubicBezTo>
                      <a:cubicBezTo>
                        <a:pt x="252" y="129"/>
                        <a:pt x="199" y="144"/>
                        <a:pt x="156" y="192"/>
                      </a:cubicBezTo>
                      <a:cubicBezTo>
                        <a:pt x="142" y="208"/>
                        <a:pt x="135" y="227"/>
                        <a:pt x="135" y="250"/>
                      </a:cubicBezTo>
                      <a:cubicBezTo>
                        <a:pt x="134" y="345"/>
                        <a:pt x="133" y="439"/>
                        <a:pt x="131" y="534"/>
                      </a:cubicBezTo>
                      <a:cubicBezTo>
                        <a:pt x="131" y="551"/>
                        <a:pt x="129" y="567"/>
                        <a:pt x="126" y="584"/>
                      </a:cubicBezTo>
                      <a:cubicBezTo>
                        <a:pt x="122" y="605"/>
                        <a:pt x="110" y="616"/>
                        <a:pt x="88" y="618"/>
                      </a:cubicBezTo>
                      <a:cubicBezTo>
                        <a:pt x="87" y="618"/>
                        <a:pt x="85" y="618"/>
                        <a:pt x="84" y="619"/>
                      </a:cubicBezTo>
                      <a:cubicBezTo>
                        <a:pt x="8" y="623"/>
                        <a:pt x="8" y="606"/>
                        <a:pt x="7" y="555"/>
                      </a:cubicBezTo>
                      <a:cubicBezTo>
                        <a:pt x="5" y="473"/>
                        <a:pt x="7" y="391"/>
                        <a:pt x="7" y="309"/>
                      </a:cubicBezTo>
                      <a:cubicBezTo>
                        <a:pt x="6" y="309"/>
                        <a:pt x="5" y="309"/>
                        <a:pt x="4" y="3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27" name="Freeform 25">
                  <a:extLst>
                    <a:ext uri="{FF2B5EF4-FFF2-40B4-BE49-F238E27FC236}">
                      <a16:creationId xmlns:a16="http://schemas.microsoft.com/office/drawing/2014/main" id="{108C20F0-1AFD-4A02-B833-9FDA424197A7}"/>
                    </a:ext>
                  </a:extLst>
                </p:cNvPr>
                <p:cNvSpPr>
                  <a:spLocks/>
                </p:cNvSpPr>
                <p:nvPr/>
              </p:nvSpPr>
              <p:spPr bwMode="auto">
                <a:xfrm>
                  <a:off x="1579" y="207"/>
                  <a:ext cx="1605" cy="1463"/>
                </a:xfrm>
                <a:custGeom>
                  <a:avLst/>
                  <a:gdLst>
                    <a:gd name="T0" fmla="*/ 600 w 601"/>
                    <a:gd name="T1" fmla="*/ 228 h 546"/>
                    <a:gd name="T2" fmla="*/ 388 w 601"/>
                    <a:gd name="T3" fmla="*/ 515 h 546"/>
                    <a:gd name="T4" fmla="*/ 53 w 601"/>
                    <a:gd name="T5" fmla="*/ 401 h 546"/>
                    <a:gd name="T6" fmla="*/ 9 w 601"/>
                    <a:gd name="T7" fmla="*/ 284 h 546"/>
                    <a:gd name="T8" fmla="*/ 19 w 601"/>
                    <a:gd name="T9" fmla="*/ 119 h 546"/>
                    <a:gd name="T10" fmla="*/ 62 w 601"/>
                    <a:gd name="T11" fmla="*/ 41 h 546"/>
                    <a:gd name="T12" fmla="*/ 169 w 601"/>
                    <a:gd name="T13" fmla="*/ 42 h 546"/>
                    <a:gd name="T14" fmla="*/ 174 w 601"/>
                    <a:gd name="T15" fmla="*/ 77 h 546"/>
                    <a:gd name="T16" fmla="*/ 149 w 601"/>
                    <a:gd name="T17" fmla="*/ 122 h 546"/>
                    <a:gd name="T18" fmla="*/ 151 w 601"/>
                    <a:gd name="T19" fmla="*/ 326 h 546"/>
                    <a:gd name="T20" fmla="*/ 343 w 601"/>
                    <a:gd name="T21" fmla="*/ 411 h 546"/>
                    <a:gd name="T22" fmla="*/ 479 w 601"/>
                    <a:gd name="T23" fmla="*/ 257 h 546"/>
                    <a:gd name="T24" fmla="*/ 440 w 601"/>
                    <a:gd name="T25" fmla="*/ 93 h 546"/>
                    <a:gd name="T26" fmla="*/ 462 w 601"/>
                    <a:gd name="T27" fmla="*/ 24 h 546"/>
                    <a:gd name="T28" fmla="*/ 546 w 601"/>
                    <a:gd name="T29" fmla="*/ 42 h 546"/>
                    <a:gd name="T30" fmla="*/ 600 w 601"/>
                    <a:gd name="T31" fmla="*/ 184 h 546"/>
                    <a:gd name="T32" fmla="*/ 600 w 601"/>
                    <a:gd name="T33" fmla="*/ 228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1" h="546">
                      <a:moveTo>
                        <a:pt x="600" y="228"/>
                      </a:moveTo>
                      <a:cubicBezTo>
                        <a:pt x="601" y="371"/>
                        <a:pt x="522" y="483"/>
                        <a:pt x="388" y="515"/>
                      </a:cubicBezTo>
                      <a:cubicBezTo>
                        <a:pt x="253" y="546"/>
                        <a:pt x="135" y="515"/>
                        <a:pt x="53" y="401"/>
                      </a:cubicBezTo>
                      <a:cubicBezTo>
                        <a:pt x="28" y="366"/>
                        <a:pt x="15" y="327"/>
                        <a:pt x="9" y="284"/>
                      </a:cubicBezTo>
                      <a:cubicBezTo>
                        <a:pt x="1" y="228"/>
                        <a:pt x="0" y="172"/>
                        <a:pt x="19" y="119"/>
                      </a:cubicBezTo>
                      <a:cubicBezTo>
                        <a:pt x="29" y="91"/>
                        <a:pt x="45" y="65"/>
                        <a:pt x="62" y="41"/>
                      </a:cubicBezTo>
                      <a:cubicBezTo>
                        <a:pt x="91" y="0"/>
                        <a:pt x="148" y="17"/>
                        <a:pt x="169" y="42"/>
                      </a:cubicBezTo>
                      <a:cubicBezTo>
                        <a:pt x="178" y="53"/>
                        <a:pt x="181" y="64"/>
                        <a:pt x="174" y="77"/>
                      </a:cubicBezTo>
                      <a:cubicBezTo>
                        <a:pt x="166" y="92"/>
                        <a:pt x="157" y="107"/>
                        <a:pt x="149" y="122"/>
                      </a:cubicBezTo>
                      <a:cubicBezTo>
                        <a:pt x="116" y="190"/>
                        <a:pt x="114" y="259"/>
                        <a:pt x="151" y="326"/>
                      </a:cubicBezTo>
                      <a:cubicBezTo>
                        <a:pt x="189" y="397"/>
                        <a:pt x="263" y="428"/>
                        <a:pt x="343" y="411"/>
                      </a:cubicBezTo>
                      <a:cubicBezTo>
                        <a:pt x="415" y="396"/>
                        <a:pt x="467" y="336"/>
                        <a:pt x="479" y="257"/>
                      </a:cubicBezTo>
                      <a:cubicBezTo>
                        <a:pt x="488" y="197"/>
                        <a:pt x="470" y="144"/>
                        <a:pt x="440" y="93"/>
                      </a:cubicBezTo>
                      <a:cubicBezTo>
                        <a:pt x="419" y="58"/>
                        <a:pt x="425" y="43"/>
                        <a:pt x="462" y="24"/>
                      </a:cubicBezTo>
                      <a:cubicBezTo>
                        <a:pt x="491" y="8"/>
                        <a:pt x="525" y="15"/>
                        <a:pt x="546" y="42"/>
                      </a:cubicBezTo>
                      <a:cubicBezTo>
                        <a:pt x="578" y="84"/>
                        <a:pt x="597" y="131"/>
                        <a:pt x="600" y="184"/>
                      </a:cubicBezTo>
                      <a:cubicBezTo>
                        <a:pt x="601" y="198"/>
                        <a:pt x="600" y="213"/>
                        <a:pt x="600"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28" name="Freeform 26">
                  <a:extLst>
                    <a:ext uri="{FF2B5EF4-FFF2-40B4-BE49-F238E27FC236}">
                      <a16:creationId xmlns:a16="http://schemas.microsoft.com/office/drawing/2014/main" id="{53319A26-633C-425C-B75C-0A24A790C827}"/>
                    </a:ext>
                  </a:extLst>
                </p:cNvPr>
                <p:cNvSpPr>
                  <a:spLocks/>
                </p:cNvSpPr>
                <p:nvPr/>
              </p:nvSpPr>
              <p:spPr bwMode="auto">
                <a:xfrm>
                  <a:off x="2236" y="1"/>
                  <a:ext cx="304" cy="1010"/>
                </a:xfrm>
                <a:custGeom>
                  <a:avLst/>
                  <a:gdLst>
                    <a:gd name="T0" fmla="*/ 111 w 114"/>
                    <a:gd name="T1" fmla="*/ 185 h 377"/>
                    <a:gd name="T2" fmla="*/ 111 w 114"/>
                    <a:gd name="T3" fmla="*/ 321 h 377"/>
                    <a:gd name="T4" fmla="*/ 28 w 114"/>
                    <a:gd name="T5" fmla="*/ 365 h 377"/>
                    <a:gd name="T6" fmla="*/ 7 w 114"/>
                    <a:gd name="T7" fmla="*/ 337 h 377"/>
                    <a:gd name="T8" fmla="*/ 1 w 114"/>
                    <a:gd name="T9" fmla="*/ 291 h 377"/>
                    <a:gd name="T10" fmla="*/ 1 w 114"/>
                    <a:gd name="T11" fmla="*/ 82 h 377"/>
                    <a:gd name="T12" fmla="*/ 5 w 114"/>
                    <a:gd name="T13" fmla="*/ 42 h 377"/>
                    <a:gd name="T14" fmla="*/ 54 w 114"/>
                    <a:gd name="T15" fmla="*/ 1 h 377"/>
                    <a:gd name="T16" fmla="*/ 111 w 114"/>
                    <a:gd name="T17" fmla="*/ 50 h 377"/>
                    <a:gd name="T18" fmla="*/ 111 w 114"/>
                    <a:gd name="T19" fmla="*/ 185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377">
                      <a:moveTo>
                        <a:pt x="111" y="185"/>
                      </a:moveTo>
                      <a:cubicBezTo>
                        <a:pt x="111" y="230"/>
                        <a:pt x="114" y="276"/>
                        <a:pt x="111" y="321"/>
                      </a:cubicBezTo>
                      <a:cubicBezTo>
                        <a:pt x="108" y="372"/>
                        <a:pt x="75" y="377"/>
                        <a:pt x="28" y="365"/>
                      </a:cubicBezTo>
                      <a:cubicBezTo>
                        <a:pt x="19" y="363"/>
                        <a:pt x="10" y="348"/>
                        <a:pt x="7" y="337"/>
                      </a:cubicBezTo>
                      <a:cubicBezTo>
                        <a:pt x="2" y="322"/>
                        <a:pt x="1" y="306"/>
                        <a:pt x="1" y="291"/>
                      </a:cubicBezTo>
                      <a:cubicBezTo>
                        <a:pt x="0" y="221"/>
                        <a:pt x="0" y="152"/>
                        <a:pt x="1" y="82"/>
                      </a:cubicBezTo>
                      <a:cubicBezTo>
                        <a:pt x="1" y="68"/>
                        <a:pt x="2" y="55"/>
                        <a:pt x="5" y="42"/>
                      </a:cubicBezTo>
                      <a:cubicBezTo>
                        <a:pt x="10" y="12"/>
                        <a:pt x="23" y="1"/>
                        <a:pt x="54" y="1"/>
                      </a:cubicBezTo>
                      <a:cubicBezTo>
                        <a:pt x="94" y="0"/>
                        <a:pt x="108" y="9"/>
                        <a:pt x="111" y="50"/>
                      </a:cubicBezTo>
                      <a:cubicBezTo>
                        <a:pt x="114" y="95"/>
                        <a:pt x="111" y="140"/>
                        <a:pt x="111"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grpSp>
          <p:sp>
            <p:nvSpPr>
              <p:cNvPr id="196" name="Freeform 30">
                <a:extLst>
                  <a:ext uri="{FF2B5EF4-FFF2-40B4-BE49-F238E27FC236}">
                    <a16:creationId xmlns:a16="http://schemas.microsoft.com/office/drawing/2014/main" id="{6DF83EB5-F672-4B65-958A-DAAE6CC3B73E}"/>
                  </a:ext>
                </a:extLst>
              </p:cNvPr>
              <p:cNvSpPr>
                <a:spLocks noEditPoints="1"/>
              </p:cNvSpPr>
              <p:nvPr/>
            </p:nvSpPr>
            <p:spPr bwMode="auto">
              <a:xfrm>
                <a:off x="9318588" y="4811929"/>
                <a:ext cx="250791" cy="189213"/>
              </a:xfrm>
              <a:custGeom>
                <a:avLst/>
                <a:gdLst>
                  <a:gd name="T0" fmla="*/ 1212 w 1454"/>
                  <a:gd name="T1" fmla="*/ 18 h 1173"/>
                  <a:gd name="T2" fmla="*/ 777 w 1454"/>
                  <a:gd name="T3" fmla="*/ 110 h 1173"/>
                  <a:gd name="T4" fmla="*/ 712 w 1454"/>
                  <a:gd name="T5" fmla="*/ 112 h 1173"/>
                  <a:gd name="T6" fmla="*/ 428 w 1454"/>
                  <a:gd name="T7" fmla="*/ 12 h 1173"/>
                  <a:gd name="T8" fmla="*/ 40 w 1454"/>
                  <a:gd name="T9" fmla="*/ 6 h 1173"/>
                  <a:gd name="T10" fmla="*/ 6 w 1454"/>
                  <a:gd name="T11" fmla="*/ 53 h 1173"/>
                  <a:gd name="T12" fmla="*/ 6 w 1454"/>
                  <a:gd name="T13" fmla="*/ 475 h 1173"/>
                  <a:gd name="T14" fmla="*/ 5 w 1454"/>
                  <a:gd name="T15" fmla="*/ 903 h 1173"/>
                  <a:gd name="T16" fmla="*/ 49 w 1454"/>
                  <a:gd name="T17" fmla="*/ 947 h 1173"/>
                  <a:gd name="T18" fmla="*/ 388 w 1454"/>
                  <a:gd name="T19" fmla="*/ 943 h 1173"/>
                  <a:gd name="T20" fmla="*/ 844 w 1454"/>
                  <a:gd name="T21" fmla="*/ 659 h 1173"/>
                  <a:gd name="T22" fmla="*/ 864 w 1454"/>
                  <a:gd name="T23" fmla="*/ 636 h 1173"/>
                  <a:gd name="T24" fmla="*/ 968 w 1454"/>
                  <a:gd name="T25" fmla="*/ 695 h 1173"/>
                  <a:gd name="T26" fmla="*/ 968 w 1454"/>
                  <a:gd name="T27" fmla="*/ 778 h 1173"/>
                  <a:gd name="T28" fmla="*/ 857 w 1454"/>
                  <a:gd name="T29" fmla="*/ 885 h 1173"/>
                  <a:gd name="T30" fmla="*/ 555 w 1454"/>
                  <a:gd name="T31" fmla="*/ 1036 h 1173"/>
                  <a:gd name="T32" fmla="*/ 398 w 1454"/>
                  <a:gd name="T33" fmla="*/ 1107 h 1173"/>
                  <a:gd name="T34" fmla="*/ 374 w 1454"/>
                  <a:gd name="T35" fmla="*/ 1145 h 1173"/>
                  <a:gd name="T36" fmla="*/ 412 w 1454"/>
                  <a:gd name="T37" fmla="*/ 1172 h 1173"/>
                  <a:gd name="T38" fmla="*/ 467 w 1454"/>
                  <a:gd name="T39" fmla="*/ 1169 h 1173"/>
                  <a:gd name="T40" fmla="*/ 1049 w 1454"/>
                  <a:gd name="T41" fmla="*/ 878 h 1173"/>
                  <a:gd name="T42" fmla="*/ 1129 w 1454"/>
                  <a:gd name="T43" fmla="*/ 740 h 1173"/>
                  <a:gd name="T44" fmla="*/ 1055 w 1454"/>
                  <a:gd name="T45" fmla="*/ 586 h 1173"/>
                  <a:gd name="T46" fmla="*/ 918 w 1454"/>
                  <a:gd name="T47" fmla="*/ 545 h 1173"/>
                  <a:gd name="T48" fmla="*/ 878 w 1454"/>
                  <a:gd name="T49" fmla="*/ 494 h 1173"/>
                  <a:gd name="T50" fmla="*/ 825 w 1454"/>
                  <a:gd name="T51" fmla="*/ 242 h 1173"/>
                  <a:gd name="T52" fmla="*/ 842 w 1454"/>
                  <a:gd name="T53" fmla="*/ 203 h 1173"/>
                  <a:gd name="T54" fmla="*/ 1062 w 1454"/>
                  <a:gd name="T55" fmla="*/ 147 h 1173"/>
                  <a:gd name="T56" fmla="*/ 1324 w 1454"/>
                  <a:gd name="T57" fmla="*/ 178 h 1173"/>
                  <a:gd name="T58" fmla="*/ 1343 w 1454"/>
                  <a:gd name="T59" fmla="*/ 260 h 1173"/>
                  <a:gd name="T60" fmla="*/ 1328 w 1454"/>
                  <a:gd name="T61" fmla="*/ 299 h 1173"/>
                  <a:gd name="T62" fmla="*/ 1365 w 1454"/>
                  <a:gd name="T63" fmla="*/ 319 h 1173"/>
                  <a:gd name="T64" fmla="*/ 1446 w 1454"/>
                  <a:gd name="T65" fmla="*/ 243 h 1173"/>
                  <a:gd name="T66" fmla="*/ 1212 w 1454"/>
                  <a:gd name="T67" fmla="*/ 18 h 1173"/>
                  <a:gd name="T68" fmla="*/ 624 w 1454"/>
                  <a:gd name="T69" fmla="*/ 624 h 1173"/>
                  <a:gd name="T70" fmla="*/ 374 w 1454"/>
                  <a:gd name="T71" fmla="*/ 745 h 1173"/>
                  <a:gd name="T72" fmla="*/ 214 w 1454"/>
                  <a:gd name="T73" fmla="*/ 597 h 1173"/>
                  <a:gd name="T74" fmla="*/ 214 w 1454"/>
                  <a:gd name="T75" fmla="*/ 470 h 1173"/>
                  <a:gd name="T76" fmla="*/ 214 w 1454"/>
                  <a:gd name="T77" fmla="*/ 236 h 1173"/>
                  <a:gd name="T78" fmla="*/ 240 w 1454"/>
                  <a:gd name="T79" fmla="*/ 198 h 1173"/>
                  <a:gd name="T80" fmla="*/ 503 w 1454"/>
                  <a:gd name="T81" fmla="*/ 227 h 1173"/>
                  <a:gd name="T82" fmla="*/ 515 w 1454"/>
                  <a:gd name="T83" fmla="*/ 282 h 1173"/>
                  <a:gd name="T84" fmla="*/ 432 w 1454"/>
                  <a:gd name="T85" fmla="*/ 379 h 1173"/>
                  <a:gd name="T86" fmla="*/ 470 w 1454"/>
                  <a:gd name="T87" fmla="*/ 519 h 1173"/>
                  <a:gd name="T88" fmla="*/ 604 w 1454"/>
                  <a:gd name="T89" fmla="*/ 569 h 1173"/>
                  <a:gd name="T90" fmla="*/ 624 w 1454"/>
                  <a:gd name="T91" fmla="*/ 624 h 1173"/>
                  <a:gd name="T92" fmla="*/ 610 w 1454"/>
                  <a:gd name="T93" fmla="*/ 498 h 1173"/>
                  <a:gd name="T94" fmla="*/ 515 w 1454"/>
                  <a:gd name="T95" fmla="*/ 443 h 1173"/>
                  <a:gd name="T96" fmla="*/ 575 w 1454"/>
                  <a:gd name="T97" fmla="*/ 345 h 1173"/>
                  <a:gd name="T98" fmla="*/ 644 w 1454"/>
                  <a:gd name="T99" fmla="*/ 360 h 1173"/>
                  <a:gd name="T100" fmla="*/ 662 w 1454"/>
                  <a:gd name="T101" fmla="*/ 461 h 1173"/>
                  <a:gd name="T102" fmla="*/ 610 w 1454"/>
                  <a:gd name="T103" fmla="*/ 498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54" h="1173">
                    <a:moveTo>
                      <a:pt x="1212" y="18"/>
                    </a:moveTo>
                    <a:cubicBezTo>
                      <a:pt x="1058" y="6"/>
                      <a:pt x="915" y="46"/>
                      <a:pt x="777" y="110"/>
                    </a:cubicBezTo>
                    <a:cubicBezTo>
                      <a:pt x="755" y="120"/>
                      <a:pt x="738" y="132"/>
                      <a:pt x="712" y="112"/>
                    </a:cubicBezTo>
                    <a:cubicBezTo>
                      <a:pt x="629" y="49"/>
                      <a:pt x="531" y="22"/>
                      <a:pt x="428" y="12"/>
                    </a:cubicBezTo>
                    <a:cubicBezTo>
                      <a:pt x="299" y="0"/>
                      <a:pt x="169" y="10"/>
                      <a:pt x="40" y="6"/>
                    </a:cubicBezTo>
                    <a:cubicBezTo>
                      <a:pt x="0" y="4"/>
                      <a:pt x="6" y="29"/>
                      <a:pt x="6" y="53"/>
                    </a:cubicBezTo>
                    <a:cubicBezTo>
                      <a:pt x="6" y="194"/>
                      <a:pt x="6" y="335"/>
                      <a:pt x="6" y="475"/>
                    </a:cubicBezTo>
                    <a:cubicBezTo>
                      <a:pt x="6" y="618"/>
                      <a:pt x="7" y="760"/>
                      <a:pt x="5" y="903"/>
                    </a:cubicBezTo>
                    <a:cubicBezTo>
                      <a:pt x="5" y="937"/>
                      <a:pt x="15" y="948"/>
                      <a:pt x="49" y="947"/>
                    </a:cubicBezTo>
                    <a:cubicBezTo>
                      <a:pt x="162" y="944"/>
                      <a:pt x="275" y="951"/>
                      <a:pt x="388" y="943"/>
                    </a:cubicBezTo>
                    <a:cubicBezTo>
                      <a:pt x="588" y="929"/>
                      <a:pt x="753" y="852"/>
                      <a:pt x="844" y="659"/>
                    </a:cubicBezTo>
                    <a:cubicBezTo>
                      <a:pt x="848" y="649"/>
                      <a:pt x="851" y="633"/>
                      <a:pt x="864" y="636"/>
                    </a:cubicBezTo>
                    <a:cubicBezTo>
                      <a:pt x="904" y="646"/>
                      <a:pt x="942" y="661"/>
                      <a:pt x="968" y="695"/>
                    </a:cubicBezTo>
                    <a:cubicBezTo>
                      <a:pt x="989" y="722"/>
                      <a:pt x="983" y="751"/>
                      <a:pt x="968" y="778"/>
                    </a:cubicBezTo>
                    <a:cubicBezTo>
                      <a:pt x="942" y="825"/>
                      <a:pt x="901" y="856"/>
                      <a:pt x="857" y="885"/>
                    </a:cubicBezTo>
                    <a:cubicBezTo>
                      <a:pt x="763" y="948"/>
                      <a:pt x="658" y="991"/>
                      <a:pt x="555" y="1036"/>
                    </a:cubicBezTo>
                    <a:cubicBezTo>
                      <a:pt x="502" y="1059"/>
                      <a:pt x="450" y="1083"/>
                      <a:pt x="398" y="1107"/>
                    </a:cubicBezTo>
                    <a:cubicBezTo>
                      <a:pt x="382" y="1114"/>
                      <a:pt x="368" y="1125"/>
                      <a:pt x="374" y="1145"/>
                    </a:cubicBezTo>
                    <a:cubicBezTo>
                      <a:pt x="379" y="1164"/>
                      <a:pt x="394" y="1172"/>
                      <a:pt x="412" y="1172"/>
                    </a:cubicBezTo>
                    <a:cubicBezTo>
                      <a:pt x="430" y="1172"/>
                      <a:pt x="449" y="1173"/>
                      <a:pt x="467" y="1169"/>
                    </a:cubicBezTo>
                    <a:cubicBezTo>
                      <a:pt x="685" y="1121"/>
                      <a:pt x="888" y="1041"/>
                      <a:pt x="1049" y="878"/>
                    </a:cubicBezTo>
                    <a:cubicBezTo>
                      <a:pt x="1087" y="839"/>
                      <a:pt x="1117" y="795"/>
                      <a:pt x="1129" y="740"/>
                    </a:cubicBezTo>
                    <a:cubicBezTo>
                      <a:pt x="1145" y="665"/>
                      <a:pt x="1125" y="621"/>
                      <a:pt x="1055" y="586"/>
                    </a:cubicBezTo>
                    <a:cubicBezTo>
                      <a:pt x="1012" y="564"/>
                      <a:pt x="966" y="551"/>
                      <a:pt x="918" y="545"/>
                    </a:cubicBezTo>
                    <a:cubicBezTo>
                      <a:pt x="885" y="541"/>
                      <a:pt x="876" y="527"/>
                      <a:pt x="878" y="494"/>
                    </a:cubicBezTo>
                    <a:cubicBezTo>
                      <a:pt x="882" y="406"/>
                      <a:pt x="867" y="320"/>
                      <a:pt x="825" y="242"/>
                    </a:cubicBezTo>
                    <a:cubicBezTo>
                      <a:pt x="812" y="217"/>
                      <a:pt x="820" y="211"/>
                      <a:pt x="842" y="203"/>
                    </a:cubicBezTo>
                    <a:cubicBezTo>
                      <a:pt x="914" y="178"/>
                      <a:pt x="986" y="156"/>
                      <a:pt x="1062" y="147"/>
                    </a:cubicBezTo>
                    <a:cubicBezTo>
                      <a:pt x="1152" y="135"/>
                      <a:pt x="1239" y="144"/>
                      <a:pt x="1324" y="178"/>
                    </a:cubicBezTo>
                    <a:cubicBezTo>
                      <a:pt x="1375" y="198"/>
                      <a:pt x="1379" y="221"/>
                      <a:pt x="1343" y="260"/>
                    </a:cubicBezTo>
                    <a:cubicBezTo>
                      <a:pt x="1332" y="272"/>
                      <a:pt x="1321" y="283"/>
                      <a:pt x="1328" y="299"/>
                    </a:cubicBezTo>
                    <a:cubicBezTo>
                      <a:pt x="1334" y="314"/>
                      <a:pt x="1349" y="318"/>
                      <a:pt x="1365" y="319"/>
                    </a:cubicBezTo>
                    <a:cubicBezTo>
                      <a:pt x="1412" y="324"/>
                      <a:pt x="1443" y="296"/>
                      <a:pt x="1446" y="243"/>
                    </a:cubicBezTo>
                    <a:cubicBezTo>
                      <a:pt x="1454" y="115"/>
                      <a:pt x="1365" y="30"/>
                      <a:pt x="1212" y="18"/>
                    </a:cubicBezTo>
                    <a:close/>
                    <a:moveTo>
                      <a:pt x="624" y="624"/>
                    </a:moveTo>
                    <a:cubicBezTo>
                      <a:pt x="564" y="714"/>
                      <a:pt x="472" y="738"/>
                      <a:pt x="374" y="745"/>
                    </a:cubicBezTo>
                    <a:cubicBezTo>
                      <a:pt x="215" y="757"/>
                      <a:pt x="214" y="755"/>
                      <a:pt x="214" y="597"/>
                    </a:cubicBezTo>
                    <a:cubicBezTo>
                      <a:pt x="214" y="555"/>
                      <a:pt x="214" y="512"/>
                      <a:pt x="214" y="470"/>
                    </a:cubicBezTo>
                    <a:cubicBezTo>
                      <a:pt x="214" y="392"/>
                      <a:pt x="214" y="314"/>
                      <a:pt x="214" y="236"/>
                    </a:cubicBezTo>
                    <a:cubicBezTo>
                      <a:pt x="214" y="218"/>
                      <a:pt x="212" y="198"/>
                      <a:pt x="240" y="198"/>
                    </a:cubicBezTo>
                    <a:cubicBezTo>
                      <a:pt x="329" y="198"/>
                      <a:pt x="418" y="193"/>
                      <a:pt x="503" y="227"/>
                    </a:cubicBezTo>
                    <a:cubicBezTo>
                      <a:pt x="538" y="240"/>
                      <a:pt x="555" y="251"/>
                      <a:pt x="515" y="282"/>
                    </a:cubicBezTo>
                    <a:cubicBezTo>
                      <a:pt x="481" y="308"/>
                      <a:pt x="453" y="341"/>
                      <a:pt x="432" y="379"/>
                    </a:cubicBezTo>
                    <a:cubicBezTo>
                      <a:pt x="398" y="439"/>
                      <a:pt x="410" y="482"/>
                      <a:pt x="470" y="519"/>
                    </a:cubicBezTo>
                    <a:cubicBezTo>
                      <a:pt x="511" y="544"/>
                      <a:pt x="557" y="560"/>
                      <a:pt x="604" y="569"/>
                    </a:cubicBezTo>
                    <a:cubicBezTo>
                      <a:pt x="650" y="577"/>
                      <a:pt x="642" y="597"/>
                      <a:pt x="624" y="624"/>
                    </a:cubicBezTo>
                    <a:close/>
                    <a:moveTo>
                      <a:pt x="610" y="498"/>
                    </a:moveTo>
                    <a:cubicBezTo>
                      <a:pt x="574" y="486"/>
                      <a:pt x="525" y="488"/>
                      <a:pt x="515" y="443"/>
                    </a:cubicBezTo>
                    <a:cubicBezTo>
                      <a:pt x="505" y="398"/>
                      <a:pt x="547" y="374"/>
                      <a:pt x="575" y="345"/>
                    </a:cubicBezTo>
                    <a:cubicBezTo>
                      <a:pt x="607" y="313"/>
                      <a:pt x="629" y="316"/>
                      <a:pt x="644" y="360"/>
                    </a:cubicBezTo>
                    <a:cubicBezTo>
                      <a:pt x="655" y="392"/>
                      <a:pt x="662" y="424"/>
                      <a:pt x="662" y="461"/>
                    </a:cubicBezTo>
                    <a:cubicBezTo>
                      <a:pt x="671" y="505"/>
                      <a:pt x="649" y="511"/>
                      <a:pt x="610" y="49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grpSp>
            <p:nvGrpSpPr>
              <p:cNvPr id="197" name="Group 174">
                <a:extLst>
                  <a:ext uri="{FF2B5EF4-FFF2-40B4-BE49-F238E27FC236}">
                    <a16:creationId xmlns:a16="http://schemas.microsoft.com/office/drawing/2014/main" id="{6CEC777F-9C79-4B70-BABA-5EDE1863BC0A}"/>
                  </a:ext>
                </a:extLst>
              </p:cNvPr>
              <p:cNvGrpSpPr/>
              <p:nvPr/>
            </p:nvGrpSpPr>
            <p:grpSpPr>
              <a:xfrm>
                <a:off x="9401512" y="3904268"/>
                <a:ext cx="1708310" cy="274628"/>
                <a:chOff x="9667332" y="4042824"/>
                <a:chExt cx="1708310" cy="274628"/>
              </a:xfrm>
            </p:grpSpPr>
            <p:sp>
              <p:nvSpPr>
                <p:cNvPr id="216" name="Freeform 81">
                  <a:extLst>
                    <a:ext uri="{FF2B5EF4-FFF2-40B4-BE49-F238E27FC236}">
                      <a16:creationId xmlns:a16="http://schemas.microsoft.com/office/drawing/2014/main" id="{89E6E2E7-F6BD-4BA2-89CE-D0B9ED113FFD}"/>
                    </a:ext>
                  </a:extLst>
                </p:cNvPr>
                <p:cNvSpPr>
                  <a:spLocks noChangeAspect="1" noEditPoints="1"/>
                </p:cNvSpPr>
                <p:nvPr/>
              </p:nvSpPr>
              <p:spPr bwMode="black">
                <a:xfrm>
                  <a:off x="9667332" y="4146548"/>
                  <a:ext cx="193678" cy="140111"/>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0078D7"/>
                </a:solidFill>
                <a:ln>
                  <a:noFill/>
                </a:ln>
                <a:extLst/>
              </p:spPr>
              <p:txBody>
                <a:bodyPr vert="horz" wrap="square" lIns="91405" tIns="45701" rIns="91405" bIns="45701" numCol="1" anchor="t" anchorCtr="0" compatLnSpc="1">
                  <a:prstTxWarp prst="textNoShape">
                    <a:avLst/>
                  </a:prstTxWarp>
                </a:bodyPr>
                <a:lstStyle/>
                <a:p>
                  <a:pPr marL="0" marR="0" lvl="0" indent="0" defTabSz="91391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ndParaRPr>
                </a:p>
              </p:txBody>
            </p:sp>
            <p:sp>
              <p:nvSpPr>
                <p:cNvPr id="217" name="Freeform 204">
                  <a:extLst>
                    <a:ext uri="{FF2B5EF4-FFF2-40B4-BE49-F238E27FC236}">
                      <a16:creationId xmlns:a16="http://schemas.microsoft.com/office/drawing/2014/main" id="{13A1212E-2678-428E-BAC7-CF8AD6D196DA}"/>
                    </a:ext>
                  </a:extLst>
                </p:cNvPr>
                <p:cNvSpPr>
                  <a:spLocks noChangeAspect="1" noEditPoints="1"/>
                </p:cNvSpPr>
                <p:nvPr/>
              </p:nvSpPr>
              <p:spPr bwMode="black">
                <a:xfrm>
                  <a:off x="10788343" y="4073797"/>
                  <a:ext cx="184315" cy="17152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9604" tIns="44801" rIns="89604" bIns="44801" numCol="1" anchor="t" anchorCtr="0" compatLnSpc="1">
                  <a:prstTxWarp prst="textNoShape">
                    <a:avLst/>
                  </a:prstTxWarp>
                </a:bodyPr>
                <a:lstStyle/>
                <a:p>
                  <a:pPr marL="0" marR="0" lvl="0" indent="0" defTabSz="91391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218" name="Freeform 144">
                  <a:extLst>
                    <a:ext uri="{FF2B5EF4-FFF2-40B4-BE49-F238E27FC236}">
                      <a16:creationId xmlns:a16="http://schemas.microsoft.com/office/drawing/2014/main" id="{061D61EE-7172-43D5-B819-B38054E2201B}"/>
                    </a:ext>
                  </a:extLst>
                </p:cNvPr>
                <p:cNvSpPr>
                  <a:spLocks noChangeAspect="1" noEditPoints="1"/>
                </p:cNvSpPr>
                <p:nvPr/>
              </p:nvSpPr>
              <p:spPr bwMode="black">
                <a:xfrm>
                  <a:off x="11145874" y="4115754"/>
                  <a:ext cx="229768" cy="201698"/>
                </a:xfrm>
                <a:custGeom>
                  <a:avLst/>
                  <a:gdLst>
                    <a:gd name="T0" fmla="*/ 1091 w 1412"/>
                    <a:gd name="T1" fmla="*/ 240 h 1327"/>
                    <a:gd name="T2" fmla="*/ 1091 w 1412"/>
                    <a:gd name="T3" fmla="*/ 1152 h 1327"/>
                    <a:gd name="T4" fmla="*/ 1048 w 1412"/>
                    <a:gd name="T5" fmla="*/ 1159 h 1327"/>
                    <a:gd name="T6" fmla="*/ 0 w 1412"/>
                    <a:gd name="T7" fmla="*/ 1321 h 1327"/>
                    <a:gd name="T8" fmla="*/ 695 w 1412"/>
                    <a:gd name="T9" fmla="*/ 1074 h 1327"/>
                    <a:gd name="T10" fmla="*/ 715 w 1412"/>
                    <a:gd name="T11" fmla="*/ 1072 h 1327"/>
                    <a:gd name="T12" fmla="*/ 726 w 1412"/>
                    <a:gd name="T13" fmla="*/ 1066 h 1327"/>
                    <a:gd name="T14" fmla="*/ 726 w 1412"/>
                    <a:gd name="T15" fmla="*/ 750 h 1327"/>
                    <a:gd name="T16" fmla="*/ 1061 w 1412"/>
                    <a:gd name="T17" fmla="*/ 230 h 1327"/>
                    <a:gd name="T18" fmla="*/ 1061 w 1412"/>
                    <a:gd name="T19" fmla="*/ 230 h 1327"/>
                    <a:gd name="T20" fmla="*/ 1091 w 1412"/>
                    <a:gd name="T21" fmla="*/ 240 h 1327"/>
                    <a:gd name="T22" fmla="*/ 1390 w 1412"/>
                    <a:gd name="T23" fmla="*/ 450 h 1327"/>
                    <a:gd name="T24" fmla="*/ 1390 w 1412"/>
                    <a:gd name="T25" fmla="*/ 450 h 1327"/>
                    <a:gd name="T26" fmla="*/ 1200 w 1412"/>
                    <a:gd name="T27" fmla="*/ 638 h 1327"/>
                    <a:gd name="T28" fmla="*/ 1117 w 1412"/>
                    <a:gd name="T29" fmla="*/ 714 h 1327"/>
                    <a:gd name="T30" fmla="*/ 1117 w 1412"/>
                    <a:gd name="T31" fmla="*/ 1182 h 1327"/>
                    <a:gd name="T32" fmla="*/ 1088 w 1412"/>
                    <a:gd name="T33" fmla="*/ 1190 h 1327"/>
                    <a:gd name="T34" fmla="*/ 755 w 1412"/>
                    <a:gd name="T35" fmla="*/ 1144 h 1327"/>
                    <a:gd name="T36" fmla="*/ 1 w 1412"/>
                    <a:gd name="T37" fmla="*/ 1321 h 1327"/>
                    <a:gd name="T38" fmla="*/ 11 w 1412"/>
                    <a:gd name="T39" fmla="*/ 1322 h 1327"/>
                    <a:gd name="T40" fmla="*/ 1384 w 1412"/>
                    <a:gd name="T41" fmla="*/ 1327 h 1327"/>
                    <a:gd name="T42" fmla="*/ 1384 w 1412"/>
                    <a:gd name="T43" fmla="*/ 1327 h 1327"/>
                    <a:gd name="T44" fmla="*/ 1412 w 1412"/>
                    <a:gd name="T45" fmla="*/ 1317 h 1327"/>
                    <a:gd name="T46" fmla="*/ 1412 w 1412"/>
                    <a:gd name="T47" fmla="*/ 462 h 1327"/>
                    <a:gd name="T48" fmla="*/ 1390 w 1412"/>
                    <a:gd name="T49" fmla="*/ 450 h 1327"/>
                    <a:gd name="T50" fmla="*/ 700 w 1412"/>
                    <a:gd name="T51" fmla="*/ 9 h 1327"/>
                    <a:gd name="T52" fmla="*/ 666 w 1412"/>
                    <a:gd name="T53" fmla="*/ 0 h 1327"/>
                    <a:gd name="T54" fmla="*/ 666 w 1412"/>
                    <a:gd name="T55" fmla="*/ 0 h 1327"/>
                    <a:gd name="T56" fmla="*/ 666 w 1412"/>
                    <a:gd name="T57" fmla="*/ 0 h 1327"/>
                    <a:gd name="T58" fmla="*/ 665 w 1412"/>
                    <a:gd name="T59" fmla="*/ 0 h 1327"/>
                    <a:gd name="T60" fmla="*/ 665 w 1412"/>
                    <a:gd name="T61" fmla="*/ 4 h 1327"/>
                    <a:gd name="T62" fmla="*/ 464 w 1412"/>
                    <a:gd name="T63" fmla="*/ 568 h 1327"/>
                    <a:gd name="T64" fmla="*/ 0 w 1412"/>
                    <a:gd name="T65" fmla="*/ 1215 h 1327"/>
                    <a:gd name="T66" fmla="*/ 0 w 1412"/>
                    <a:gd name="T67" fmla="*/ 1321 h 1327"/>
                    <a:gd name="T68" fmla="*/ 661 w 1412"/>
                    <a:gd name="T69" fmla="*/ 1053 h 1327"/>
                    <a:gd name="T70" fmla="*/ 676 w 1412"/>
                    <a:gd name="T71" fmla="*/ 1052 h 1327"/>
                    <a:gd name="T72" fmla="*/ 700 w 1412"/>
                    <a:gd name="T73" fmla="*/ 1044 h 1327"/>
                    <a:gd name="T74" fmla="*/ 700 w 1412"/>
                    <a:gd name="T75" fmla="*/ 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2" h="1327">
                      <a:moveTo>
                        <a:pt x="1091" y="240"/>
                      </a:moveTo>
                      <a:cubicBezTo>
                        <a:pt x="1091" y="1152"/>
                        <a:pt x="1091" y="1152"/>
                        <a:pt x="1091" y="1152"/>
                      </a:cubicBezTo>
                      <a:cubicBezTo>
                        <a:pt x="1048" y="1159"/>
                        <a:pt x="1048" y="1159"/>
                        <a:pt x="1048" y="1159"/>
                      </a:cubicBezTo>
                      <a:cubicBezTo>
                        <a:pt x="1047" y="1159"/>
                        <a:pt x="491" y="1018"/>
                        <a:pt x="0" y="1321"/>
                      </a:cubicBezTo>
                      <a:cubicBezTo>
                        <a:pt x="0" y="1321"/>
                        <a:pt x="257" y="1103"/>
                        <a:pt x="695" y="1074"/>
                      </a:cubicBezTo>
                      <a:cubicBezTo>
                        <a:pt x="715" y="1072"/>
                        <a:pt x="715" y="1072"/>
                        <a:pt x="715" y="1072"/>
                      </a:cubicBezTo>
                      <a:cubicBezTo>
                        <a:pt x="726" y="1066"/>
                        <a:pt x="726" y="1066"/>
                        <a:pt x="726" y="1066"/>
                      </a:cubicBezTo>
                      <a:cubicBezTo>
                        <a:pt x="726" y="750"/>
                        <a:pt x="726" y="750"/>
                        <a:pt x="726" y="750"/>
                      </a:cubicBezTo>
                      <a:cubicBezTo>
                        <a:pt x="854" y="620"/>
                        <a:pt x="979" y="433"/>
                        <a:pt x="1061" y="230"/>
                      </a:cubicBezTo>
                      <a:cubicBezTo>
                        <a:pt x="1061" y="230"/>
                        <a:pt x="1061" y="230"/>
                        <a:pt x="1061" y="230"/>
                      </a:cubicBezTo>
                      <a:lnTo>
                        <a:pt x="1091" y="240"/>
                      </a:lnTo>
                      <a:close/>
                      <a:moveTo>
                        <a:pt x="1390" y="450"/>
                      </a:moveTo>
                      <a:cubicBezTo>
                        <a:pt x="1390" y="450"/>
                        <a:pt x="1390" y="450"/>
                        <a:pt x="1390" y="450"/>
                      </a:cubicBezTo>
                      <a:cubicBezTo>
                        <a:pt x="1390" y="450"/>
                        <a:pt x="1342" y="510"/>
                        <a:pt x="1200" y="638"/>
                      </a:cubicBezTo>
                      <a:cubicBezTo>
                        <a:pt x="1167" y="668"/>
                        <a:pt x="1149" y="686"/>
                        <a:pt x="1117" y="714"/>
                      </a:cubicBezTo>
                      <a:cubicBezTo>
                        <a:pt x="1117" y="1182"/>
                        <a:pt x="1117" y="1182"/>
                        <a:pt x="1117" y="1182"/>
                      </a:cubicBezTo>
                      <a:cubicBezTo>
                        <a:pt x="1088" y="1190"/>
                        <a:pt x="1088" y="1190"/>
                        <a:pt x="1088" y="1190"/>
                      </a:cubicBezTo>
                      <a:cubicBezTo>
                        <a:pt x="1088" y="1189"/>
                        <a:pt x="965" y="1150"/>
                        <a:pt x="755" y="1144"/>
                      </a:cubicBezTo>
                      <a:cubicBezTo>
                        <a:pt x="547" y="1137"/>
                        <a:pt x="237" y="1195"/>
                        <a:pt x="1" y="1321"/>
                      </a:cubicBezTo>
                      <a:cubicBezTo>
                        <a:pt x="11" y="1322"/>
                        <a:pt x="11" y="1322"/>
                        <a:pt x="11" y="1322"/>
                      </a:cubicBezTo>
                      <a:cubicBezTo>
                        <a:pt x="11" y="1322"/>
                        <a:pt x="646" y="1074"/>
                        <a:pt x="1384" y="1327"/>
                      </a:cubicBezTo>
                      <a:cubicBezTo>
                        <a:pt x="1384" y="1327"/>
                        <a:pt x="1384" y="1327"/>
                        <a:pt x="1384" y="1327"/>
                      </a:cubicBezTo>
                      <a:cubicBezTo>
                        <a:pt x="1412" y="1317"/>
                        <a:pt x="1412" y="1317"/>
                        <a:pt x="1412" y="1317"/>
                      </a:cubicBezTo>
                      <a:cubicBezTo>
                        <a:pt x="1412" y="462"/>
                        <a:pt x="1412" y="462"/>
                        <a:pt x="1412" y="462"/>
                      </a:cubicBezTo>
                      <a:lnTo>
                        <a:pt x="1390" y="450"/>
                      </a:lnTo>
                      <a:close/>
                      <a:moveTo>
                        <a:pt x="700" y="9"/>
                      </a:moveTo>
                      <a:cubicBezTo>
                        <a:pt x="666" y="0"/>
                        <a:pt x="666" y="0"/>
                        <a:pt x="666" y="0"/>
                      </a:cubicBezTo>
                      <a:cubicBezTo>
                        <a:pt x="666" y="0"/>
                        <a:pt x="666" y="0"/>
                        <a:pt x="666" y="0"/>
                      </a:cubicBezTo>
                      <a:cubicBezTo>
                        <a:pt x="666" y="0"/>
                        <a:pt x="666" y="0"/>
                        <a:pt x="666" y="0"/>
                      </a:cubicBezTo>
                      <a:cubicBezTo>
                        <a:pt x="665" y="0"/>
                        <a:pt x="665" y="0"/>
                        <a:pt x="665" y="0"/>
                      </a:cubicBezTo>
                      <a:cubicBezTo>
                        <a:pt x="665" y="4"/>
                        <a:pt x="665" y="4"/>
                        <a:pt x="665" y="4"/>
                      </a:cubicBezTo>
                      <a:cubicBezTo>
                        <a:pt x="661" y="33"/>
                        <a:pt x="625" y="255"/>
                        <a:pt x="464" y="568"/>
                      </a:cubicBezTo>
                      <a:cubicBezTo>
                        <a:pt x="368" y="753"/>
                        <a:pt x="223" y="984"/>
                        <a:pt x="0" y="1215"/>
                      </a:cubicBezTo>
                      <a:cubicBezTo>
                        <a:pt x="0" y="1321"/>
                        <a:pt x="0" y="1321"/>
                        <a:pt x="0" y="1321"/>
                      </a:cubicBezTo>
                      <a:cubicBezTo>
                        <a:pt x="0" y="1321"/>
                        <a:pt x="237" y="1097"/>
                        <a:pt x="661" y="1053"/>
                      </a:cubicBezTo>
                      <a:cubicBezTo>
                        <a:pt x="676" y="1052"/>
                        <a:pt x="676" y="1052"/>
                        <a:pt x="676" y="1052"/>
                      </a:cubicBezTo>
                      <a:cubicBezTo>
                        <a:pt x="700" y="1044"/>
                        <a:pt x="700" y="1044"/>
                        <a:pt x="700" y="1044"/>
                      </a:cubicBezTo>
                      <a:lnTo>
                        <a:pt x="700" y="9"/>
                      </a:lnTo>
                      <a:close/>
                    </a:path>
                  </a:pathLst>
                </a:custGeom>
                <a:solidFill>
                  <a:srgbClr val="0078D7"/>
                </a:solidFill>
                <a:ln>
                  <a:noFill/>
                </a:ln>
                <a:extLst/>
              </p:spPr>
              <p:txBody>
                <a:bodyPr vert="horz" wrap="square" lIns="89604" tIns="44801" rIns="89604" bIns="44801" numCol="1" anchor="t" anchorCtr="0" compatLnSpc="1">
                  <a:prstTxWarp prst="textNoShape">
                    <a:avLst/>
                  </a:prstTxWarp>
                </a:bodyPr>
                <a:lstStyle/>
                <a:p>
                  <a:pPr marL="0" marR="0" lvl="0" indent="0" defTabSz="91391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219" name="Freeform 109">
                  <a:extLst>
                    <a:ext uri="{FF2B5EF4-FFF2-40B4-BE49-F238E27FC236}">
                      <a16:creationId xmlns:a16="http://schemas.microsoft.com/office/drawing/2014/main" id="{CA378590-E10A-4088-A31F-3BAE5CB7073D}"/>
                    </a:ext>
                  </a:extLst>
                </p:cNvPr>
                <p:cNvSpPr>
                  <a:spLocks noChangeAspect="1" noEditPoints="1"/>
                </p:cNvSpPr>
                <p:nvPr/>
              </p:nvSpPr>
              <p:spPr bwMode="black">
                <a:xfrm>
                  <a:off x="10034228" y="4071987"/>
                  <a:ext cx="207737" cy="157624"/>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0078D7"/>
                </a:solidFill>
                <a:ln>
                  <a:noFill/>
                </a:ln>
                <a:extLst/>
              </p:spPr>
              <p:txBody>
                <a:bodyPr vert="horz" wrap="square" lIns="91405" tIns="45701" rIns="91405" bIns="45701" numCol="1" anchor="t" anchorCtr="0" compatLnSpc="1">
                  <a:prstTxWarp prst="textNoShape">
                    <a:avLst/>
                  </a:prstTxWarp>
                </a:bodyPr>
                <a:lstStyle/>
                <a:p>
                  <a:pPr marL="0" marR="0" lvl="0" indent="0" defTabSz="91391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ndParaRPr>
                </a:p>
              </p:txBody>
            </p:sp>
            <p:grpSp>
              <p:nvGrpSpPr>
                <p:cNvPr id="220" name="Group 47">
                  <a:extLst>
                    <a:ext uri="{FF2B5EF4-FFF2-40B4-BE49-F238E27FC236}">
                      <a16:creationId xmlns:a16="http://schemas.microsoft.com/office/drawing/2014/main" id="{4FD78D33-6DDD-4850-B62A-4FFF44B9F7B5}"/>
                    </a:ext>
                  </a:extLst>
                </p:cNvPr>
                <p:cNvGrpSpPr>
                  <a:grpSpLocks noChangeAspect="1"/>
                </p:cNvGrpSpPr>
                <p:nvPr/>
              </p:nvGrpSpPr>
              <p:grpSpPr bwMode="auto">
                <a:xfrm>
                  <a:off x="10415183" y="4042824"/>
                  <a:ext cx="199942" cy="195073"/>
                  <a:chOff x="5" y="-221"/>
                  <a:chExt cx="544" cy="568"/>
                </a:xfrm>
                <a:solidFill>
                  <a:srgbClr val="0078D7"/>
                </a:solidFill>
              </p:grpSpPr>
              <p:sp>
                <p:nvSpPr>
                  <p:cNvPr id="221" name="Freeform 48">
                    <a:extLst>
                      <a:ext uri="{FF2B5EF4-FFF2-40B4-BE49-F238E27FC236}">
                        <a16:creationId xmlns:a16="http://schemas.microsoft.com/office/drawing/2014/main" id="{6074881C-3C37-457B-A591-6B51F7A711C4}"/>
                      </a:ext>
                    </a:extLst>
                  </p:cNvPr>
                  <p:cNvSpPr>
                    <a:spLocks/>
                  </p:cNvSpPr>
                  <p:nvPr/>
                </p:nvSpPr>
                <p:spPr bwMode="auto">
                  <a:xfrm>
                    <a:off x="26" y="-107"/>
                    <a:ext cx="498" cy="454"/>
                  </a:xfrm>
                  <a:custGeom>
                    <a:avLst/>
                    <a:gdLst>
                      <a:gd name="T0" fmla="*/ 0 w 498"/>
                      <a:gd name="T1" fmla="*/ 67 h 454"/>
                      <a:gd name="T2" fmla="*/ 52 w 498"/>
                      <a:gd name="T3" fmla="*/ 0 h 454"/>
                      <a:gd name="T4" fmla="*/ 255 w 498"/>
                      <a:gd name="T5" fmla="*/ 162 h 454"/>
                      <a:gd name="T6" fmla="*/ 436 w 498"/>
                      <a:gd name="T7" fmla="*/ 0 h 454"/>
                      <a:gd name="T8" fmla="*/ 498 w 498"/>
                      <a:gd name="T9" fmla="*/ 67 h 454"/>
                      <a:gd name="T10" fmla="*/ 290 w 498"/>
                      <a:gd name="T11" fmla="*/ 200 h 454"/>
                      <a:gd name="T12" fmla="*/ 298 w 498"/>
                      <a:gd name="T13" fmla="*/ 454 h 454"/>
                      <a:gd name="T14" fmla="*/ 209 w 498"/>
                      <a:gd name="T15" fmla="*/ 454 h 454"/>
                      <a:gd name="T16" fmla="*/ 217 w 498"/>
                      <a:gd name="T17" fmla="*/ 200 h 454"/>
                      <a:gd name="T18" fmla="*/ 0 w 498"/>
                      <a:gd name="T19" fmla="*/ 6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454">
                        <a:moveTo>
                          <a:pt x="0" y="67"/>
                        </a:moveTo>
                        <a:lnTo>
                          <a:pt x="52" y="0"/>
                        </a:lnTo>
                        <a:lnTo>
                          <a:pt x="255" y="162"/>
                        </a:lnTo>
                        <a:lnTo>
                          <a:pt x="436" y="0"/>
                        </a:lnTo>
                        <a:lnTo>
                          <a:pt x="498" y="67"/>
                        </a:lnTo>
                        <a:lnTo>
                          <a:pt x="290" y="200"/>
                        </a:lnTo>
                        <a:lnTo>
                          <a:pt x="298" y="454"/>
                        </a:lnTo>
                        <a:lnTo>
                          <a:pt x="209" y="454"/>
                        </a:lnTo>
                        <a:lnTo>
                          <a:pt x="217" y="20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22" name="Freeform 49">
                    <a:extLst>
                      <a:ext uri="{FF2B5EF4-FFF2-40B4-BE49-F238E27FC236}">
                        <a16:creationId xmlns:a16="http://schemas.microsoft.com/office/drawing/2014/main" id="{E2AFB047-85E5-453F-A25A-561CC4EBF78A}"/>
                      </a:ext>
                    </a:extLst>
                  </p:cNvPr>
                  <p:cNvSpPr>
                    <a:spLocks/>
                  </p:cNvSpPr>
                  <p:nvPr/>
                </p:nvSpPr>
                <p:spPr bwMode="auto">
                  <a:xfrm>
                    <a:off x="5" y="95"/>
                    <a:ext cx="205" cy="201"/>
                  </a:xfrm>
                  <a:custGeom>
                    <a:avLst/>
                    <a:gdLst>
                      <a:gd name="T0" fmla="*/ 205 w 205"/>
                      <a:gd name="T1" fmla="*/ 41 h 201"/>
                      <a:gd name="T2" fmla="*/ 43 w 205"/>
                      <a:gd name="T3" fmla="*/ 201 h 201"/>
                      <a:gd name="T4" fmla="*/ 0 w 205"/>
                      <a:gd name="T5" fmla="*/ 149 h 201"/>
                      <a:gd name="T6" fmla="*/ 184 w 205"/>
                      <a:gd name="T7" fmla="*/ 0 h 201"/>
                      <a:gd name="T8" fmla="*/ 205 w 205"/>
                      <a:gd name="T9" fmla="*/ 14 h 201"/>
                      <a:gd name="T10" fmla="*/ 205 w 205"/>
                      <a:gd name="T11" fmla="*/ 41 h 201"/>
                    </a:gdLst>
                    <a:ahLst/>
                    <a:cxnLst>
                      <a:cxn ang="0">
                        <a:pos x="T0" y="T1"/>
                      </a:cxn>
                      <a:cxn ang="0">
                        <a:pos x="T2" y="T3"/>
                      </a:cxn>
                      <a:cxn ang="0">
                        <a:pos x="T4" y="T5"/>
                      </a:cxn>
                      <a:cxn ang="0">
                        <a:pos x="T6" y="T7"/>
                      </a:cxn>
                      <a:cxn ang="0">
                        <a:pos x="T8" y="T9"/>
                      </a:cxn>
                      <a:cxn ang="0">
                        <a:pos x="T10" y="T11"/>
                      </a:cxn>
                    </a:cxnLst>
                    <a:rect l="0" t="0" r="r" b="b"/>
                    <a:pathLst>
                      <a:path w="205" h="201">
                        <a:moveTo>
                          <a:pt x="205" y="41"/>
                        </a:moveTo>
                        <a:lnTo>
                          <a:pt x="43" y="201"/>
                        </a:lnTo>
                        <a:lnTo>
                          <a:pt x="0" y="149"/>
                        </a:lnTo>
                        <a:lnTo>
                          <a:pt x="184" y="0"/>
                        </a:lnTo>
                        <a:lnTo>
                          <a:pt x="205" y="14"/>
                        </a:lnTo>
                        <a:lnTo>
                          <a:pt x="20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23" name="Freeform 50">
                    <a:extLst>
                      <a:ext uri="{FF2B5EF4-FFF2-40B4-BE49-F238E27FC236}">
                        <a16:creationId xmlns:a16="http://schemas.microsoft.com/office/drawing/2014/main" id="{67B8FF43-FB0C-4202-9A0B-3AC4224FD4C9}"/>
                      </a:ext>
                    </a:extLst>
                  </p:cNvPr>
                  <p:cNvSpPr>
                    <a:spLocks/>
                  </p:cNvSpPr>
                  <p:nvPr/>
                </p:nvSpPr>
                <p:spPr bwMode="auto">
                  <a:xfrm>
                    <a:off x="343" y="95"/>
                    <a:ext cx="206" cy="201"/>
                  </a:xfrm>
                  <a:custGeom>
                    <a:avLst/>
                    <a:gdLst>
                      <a:gd name="T0" fmla="*/ 0 w 206"/>
                      <a:gd name="T1" fmla="*/ 41 h 201"/>
                      <a:gd name="T2" fmla="*/ 160 w 206"/>
                      <a:gd name="T3" fmla="*/ 201 h 201"/>
                      <a:gd name="T4" fmla="*/ 206 w 206"/>
                      <a:gd name="T5" fmla="*/ 149 h 201"/>
                      <a:gd name="T6" fmla="*/ 16 w 206"/>
                      <a:gd name="T7" fmla="*/ 0 h 201"/>
                      <a:gd name="T8" fmla="*/ 0 w 206"/>
                      <a:gd name="T9" fmla="*/ 14 h 201"/>
                      <a:gd name="T10" fmla="*/ 0 w 206"/>
                      <a:gd name="T11" fmla="*/ 41 h 201"/>
                    </a:gdLst>
                    <a:ahLst/>
                    <a:cxnLst>
                      <a:cxn ang="0">
                        <a:pos x="T0" y="T1"/>
                      </a:cxn>
                      <a:cxn ang="0">
                        <a:pos x="T2" y="T3"/>
                      </a:cxn>
                      <a:cxn ang="0">
                        <a:pos x="T4" y="T5"/>
                      </a:cxn>
                      <a:cxn ang="0">
                        <a:pos x="T6" y="T7"/>
                      </a:cxn>
                      <a:cxn ang="0">
                        <a:pos x="T8" y="T9"/>
                      </a:cxn>
                      <a:cxn ang="0">
                        <a:pos x="T10" y="T11"/>
                      </a:cxn>
                    </a:cxnLst>
                    <a:rect l="0" t="0" r="r" b="b"/>
                    <a:pathLst>
                      <a:path w="206" h="201">
                        <a:moveTo>
                          <a:pt x="0" y="41"/>
                        </a:moveTo>
                        <a:lnTo>
                          <a:pt x="160" y="201"/>
                        </a:lnTo>
                        <a:lnTo>
                          <a:pt x="206" y="149"/>
                        </a:lnTo>
                        <a:lnTo>
                          <a:pt x="16" y="0"/>
                        </a:lnTo>
                        <a:lnTo>
                          <a:pt x="0" y="14"/>
                        </a:ln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24" name="Freeform 51">
                    <a:extLst>
                      <a:ext uri="{FF2B5EF4-FFF2-40B4-BE49-F238E27FC236}">
                        <a16:creationId xmlns:a16="http://schemas.microsoft.com/office/drawing/2014/main" id="{D2F5A6B0-2F4F-4DF2-AF4F-F81F9F3E857B}"/>
                      </a:ext>
                    </a:extLst>
                  </p:cNvPr>
                  <p:cNvSpPr>
                    <a:spLocks/>
                  </p:cNvSpPr>
                  <p:nvPr/>
                </p:nvSpPr>
                <p:spPr bwMode="auto">
                  <a:xfrm>
                    <a:off x="240" y="-221"/>
                    <a:ext cx="71" cy="241"/>
                  </a:xfrm>
                  <a:custGeom>
                    <a:avLst/>
                    <a:gdLst>
                      <a:gd name="T0" fmla="*/ 57 w 71"/>
                      <a:gd name="T1" fmla="*/ 219 h 241"/>
                      <a:gd name="T2" fmla="*/ 71 w 71"/>
                      <a:gd name="T3" fmla="*/ 0 h 241"/>
                      <a:gd name="T4" fmla="*/ 0 w 71"/>
                      <a:gd name="T5" fmla="*/ 0 h 241"/>
                      <a:gd name="T6" fmla="*/ 14 w 71"/>
                      <a:gd name="T7" fmla="*/ 222 h 241"/>
                      <a:gd name="T8" fmla="*/ 35 w 71"/>
                      <a:gd name="T9" fmla="*/ 241 h 241"/>
                      <a:gd name="T10" fmla="*/ 57 w 71"/>
                      <a:gd name="T11" fmla="*/ 219 h 241"/>
                    </a:gdLst>
                    <a:ahLst/>
                    <a:cxnLst>
                      <a:cxn ang="0">
                        <a:pos x="T0" y="T1"/>
                      </a:cxn>
                      <a:cxn ang="0">
                        <a:pos x="T2" y="T3"/>
                      </a:cxn>
                      <a:cxn ang="0">
                        <a:pos x="T4" y="T5"/>
                      </a:cxn>
                      <a:cxn ang="0">
                        <a:pos x="T6" y="T7"/>
                      </a:cxn>
                      <a:cxn ang="0">
                        <a:pos x="T8" y="T9"/>
                      </a:cxn>
                      <a:cxn ang="0">
                        <a:pos x="T10" y="T11"/>
                      </a:cxn>
                    </a:cxnLst>
                    <a:rect l="0" t="0" r="r" b="b"/>
                    <a:pathLst>
                      <a:path w="71" h="241">
                        <a:moveTo>
                          <a:pt x="57" y="219"/>
                        </a:moveTo>
                        <a:lnTo>
                          <a:pt x="71" y="0"/>
                        </a:lnTo>
                        <a:lnTo>
                          <a:pt x="0" y="0"/>
                        </a:lnTo>
                        <a:lnTo>
                          <a:pt x="14" y="222"/>
                        </a:lnTo>
                        <a:lnTo>
                          <a:pt x="35" y="241"/>
                        </a:lnTo>
                        <a:lnTo>
                          <a:pt x="57"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1394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grpSp>
          </p:grpSp>
          <p:sp>
            <p:nvSpPr>
              <p:cNvPr id="198" name="Freeform 15">
                <a:extLst>
                  <a:ext uri="{FF2B5EF4-FFF2-40B4-BE49-F238E27FC236}">
                    <a16:creationId xmlns:a16="http://schemas.microsoft.com/office/drawing/2014/main" id="{2FD44C82-DB4C-4E6E-A92E-8536A8461A6C}"/>
                  </a:ext>
                </a:extLst>
              </p:cNvPr>
              <p:cNvSpPr>
                <a:spLocks noEditPoints="1"/>
              </p:cNvSpPr>
              <p:nvPr/>
            </p:nvSpPr>
            <p:spPr bwMode="auto">
              <a:xfrm>
                <a:off x="9924954" y="4274772"/>
                <a:ext cx="601113" cy="378140"/>
              </a:xfrm>
              <a:custGeom>
                <a:avLst/>
                <a:gdLst>
                  <a:gd name="T0" fmla="*/ 180 w 192"/>
                  <a:gd name="T1" fmla="*/ 62 h 120"/>
                  <a:gd name="T2" fmla="*/ 180 w 192"/>
                  <a:gd name="T3" fmla="*/ 60 h 120"/>
                  <a:gd name="T4" fmla="*/ 144 w 192"/>
                  <a:gd name="T5" fmla="*/ 24 h 120"/>
                  <a:gd name="T6" fmla="*/ 140 w 192"/>
                  <a:gd name="T7" fmla="*/ 24 h 120"/>
                  <a:gd name="T8" fmla="*/ 102 w 192"/>
                  <a:gd name="T9" fmla="*/ 0 h 120"/>
                  <a:gd name="T10" fmla="*/ 60 w 192"/>
                  <a:gd name="T11" fmla="*/ 36 h 120"/>
                  <a:gd name="T12" fmla="*/ 34 w 192"/>
                  <a:gd name="T13" fmla="*/ 48 h 120"/>
                  <a:gd name="T14" fmla="*/ 0 w 192"/>
                  <a:gd name="T15" fmla="*/ 84 h 120"/>
                  <a:gd name="T16" fmla="*/ 36 w 192"/>
                  <a:gd name="T17" fmla="*/ 120 h 120"/>
                  <a:gd name="T18" fmla="*/ 156 w 192"/>
                  <a:gd name="T19" fmla="*/ 120 h 120"/>
                  <a:gd name="T20" fmla="*/ 159 w 192"/>
                  <a:gd name="T21" fmla="*/ 120 h 120"/>
                  <a:gd name="T22" fmla="*/ 192 w 192"/>
                  <a:gd name="T23" fmla="*/ 87 h 120"/>
                  <a:gd name="T24" fmla="*/ 180 w 192"/>
                  <a:gd name="T25" fmla="*/ 62 h 120"/>
                  <a:gd name="T26" fmla="*/ 159 w 192"/>
                  <a:gd name="T27" fmla="*/ 108 h 120"/>
                  <a:gd name="T28" fmla="*/ 156 w 192"/>
                  <a:gd name="T29" fmla="*/ 108 h 120"/>
                  <a:gd name="T30" fmla="*/ 156 w 192"/>
                  <a:gd name="T31" fmla="*/ 108 h 120"/>
                  <a:gd name="T32" fmla="*/ 36 w 192"/>
                  <a:gd name="T33" fmla="*/ 108 h 120"/>
                  <a:gd name="T34" fmla="*/ 12 w 192"/>
                  <a:gd name="T35" fmla="*/ 84 h 120"/>
                  <a:gd name="T36" fmla="*/ 36 w 192"/>
                  <a:gd name="T37" fmla="*/ 60 h 120"/>
                  <a:gd name="T38" fmla="*/ 40 w 192"/>
                  <a:gd name="T39" fmla="*/ 60 h 120"/>
                  <a:gd name="T40" fmla="*/ 61 w 192"/>
                  <a:gd name="T41" fmla="*/ 48 h 120"/>
                  <a:gd name="T42" fmla="*/ 74 w 192"/>
                  <a:gd name="T43" fmla="*/ 51 h 120"/>
                  <a:gd name="T44" fmla="*/ 72 w 192"/>
                  <a:gd name="T45" fmla="*/ 42 h 120"/>
                  <a:gd name="T46" fmla="*/ 102 w 192"/>
                  <a:gd name="T47" fmla="*/ 12 h 120"/>
                  <a:gd name="T48" fmla="*/ 132 w 192"/>
                  <a:gd name="T49" fmla="*/ 39 h 120"/>
                  <a:gd name="T50" fmla="*/ 144 w 192"/>
                  <a:gd name="T51" fmla="*/ 36 h 120"/>
                  <a:gd name="T52" fmla="*/ 168 w 192"/>
                  <a:gd name="T53" fmla="*/ 60 h 120"/>
                  <a:gd name="T54" fmla="*/ 167 w 192"/>
                  <a:gd name="T55" fmla="*/ 67 h 120"/>
                  <a:gd name="T56" fmla="*/ 180 w 192"/>
                  <a:gd name="T57" fmla="*/ 87 h 120"/>
                  <a:gd name="T58" fmla="*/ 159 w 192"/>
                  <a:gd name="T59"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20">
                    <a:moveTo>
                      <a:pt x="180" y="62"/>
                    </a:moveTo>
                    <a:cubicBezTo>
                      <a:pt x="180" y="61"/>
                      <a:pt x="180" y="61"/>
                      <a:pt x="180" y="60"/>
                    </a:cubicBezTo>
                    <a:cubicBezTo>
                      <a:pt x="180" y="40"/>
                      <a:pt x="164" y="24"/>
                      <a:pt x="144" y="24"/>
                    </a:cubicBezTo>
                    <a:cubicBezTo>
                      <a:pt x="143" y="24"/>
                      <a:pt x="141" y="24"/>
                      <a:pt x="140" y="24"/>
                    </a:cubicBezTo>
                    <a:cubicBezTo>
                      <a:pt x="133" y="10"/>
                      <a:pt x="119" y="0"/>
                      <a:pt x="102" y="0"/>
                    </a:cubicBezTo>
                    <a:cubicBezTo>
                      <a:pt x="81" y="0"/>
                      <a:pt x="63" y="16"/>
                      <a:pt x="60" y="36"/>
                    </a:cubicBezTo>
                    <a:cubicBezTo>
                      <a:pt x="50" y="36"/>
                      <a:pt x="41" y="41"/>
                      <a:pt x="34" y="48"/>
                    </a:cubicBezTo>
                    <a:cubicBezTo>
                      <a:pt x="15" y="49"/>
                      <a:pt x="0" y="65"/>
                      <a:pt x="0" y="84"/>
                    </a:cubicBezTo>
                    <a:cubicBezTo>
                      <a:pt x="0" y="104"/>
                      <a:pt x="16" y="120"/>
                      <a:pt x="36" y="120"/>
                    </a:cubicBezTo>
                    <a:cubicBezTo>
                      <a:pt x="156" y="120"/>
                      <a:pt x="156" y="120"/>
                      <a:pt x="156" y="120"/>
                    </a:cubicBezTo>
                    <a:cubicBezTo>
                      <a:pt x="159" y="120"/>
                      <a:pt x="159" y="120"/>
                      <a:pt x="159" y="120"/>
                    </a:cubicBezTo>
                    <a:cubicBezTo>
                      <a:pt x="178" y="120"/>
                      <a:pt x="192" y="106"/>
                      <a:pt x="192" y="87"/>
                    </a:cubicBezTo>
                    <a:cubicBezTo>
                      <a:pt x="192" y="77"/>
                      <a:pt x="187" y="68"/>
                      <a:pt x="180" y="62"/>
                    </a:cubicBezTo>
                    <a:close/>
                    <a:moveTo>
                      <a:pt x="159" y="108"/>
                    </a:moveTo>
                    <a:cubicBezTo>
                      <a:pt x="157" y="108"/>
                      <a:pt x="156" y="108"/>
                      <a:pt x="156" y="108"/>
                    </a:cubicBezTo>
                    <a:cubicBezTo>
                      <a:pt x="156" y="108"/>
                      <a:pt x="156" y="108"/>
                      <a:pt x="156" y="108"/>
                    </a:cubicBezTo>
                    <a:cubicBezTo>
                      <a:pt x="36" y="108"/>
                      <a:pt x="36" y="108"/>
                      <a:pt x="36" y="108"/>
                    </a:cubicBezTo>
                    <a:cubicBezTo>
                      <a:pt x="23" y="108"/>
                      <a:pt x="12" y="97"/>
                      <a:pt x="12" y="84"/>
                    </a:cubicBezTo>
                    <a:cubicBezTo>
                      <a:pt x="12" y="71"/>
                      <a:pt x="23" y="60"/>
                      <a:pt x="36" y="60"/>
                    </a:cubicBezTo>
                    <a:cubicBezTo>
                      <a:pt x="37" y="60"/>
                      <a:pt x="39" y="60"/>
                      <a:pt x="40" y="60"/>
                    </a:cubicBezTo>
                    <a:cubicBezTo>
                      <a:pt x="44" y="53"/>
                      <a:pt x="52" y="48"/>
                      <a:pt x="61" y="48"/>
                    </a:cubicBezTo>
                    <a:cubicBezTo>
                      <a:pt x="66" y="48"/>
                      <a:pt x="70" y="49"/>
                      <a:pt x="74" y="51"/>
                    </a:cubicBezTo>
                    <a:cubicBezTo>
                      <a:pt x="73" y="48"/>
                      <a:pt x="72" y="45"/>
                      <a:pt x="72" y="42"/>
                    </a:cubicBezTo>
                    <a:cubicBezTo>
                      <a:pt x="72" y="25"/>
                      <a:pt x="85" y="12"/>
                      <a:pt x="102" y="12"/>
                    </a:cubicBezTo>
                    <a:cubicBezTo>
                      <a:pt x="118" y="12"/>
                      <a:pt x="130" y="24"/>
                      <a:pt x="132" y="39"/>
                    </a:cubicBezTo>
                    <a:cubicBezTo>
                      <a:pt x="135" y="37"/>
                      <a:pt x="139" y="36"/>
                      <a:pt x="144" y="36"/>
                    </a:cubicBezTo>
                    <a:cubicBezTo>
                      <a:pt x="157" y="36"/>
                      <a:pt x="168" y="47"/>
                      <a:pt x="168" y="60"/>
                    </a:cubicBezTo>
                    <a:cubicBezTo>
                      <a:pt x="168" y="63"/>
                      <a:pt x="167" y="65"/>
                      <a:pt x="167" y="67"/>
                    </a:cubicBezTo>
                    <a:cubicBezTo>
                      <a:pt x="174" y="71"/>
                      <a:pt x="180" y="78"/>
                      <a:pt x="180" y="87"/>
                    </a:cubicBezTo>
                    <a:cubicBezTo>
                      <a:pt x="180" y="99"/>
                      <a:pt x="171" y="108"/>
                      <a:pt x="159" y="108"/>
                    </a:cubicBezTo>
                    <a:close/>
                  </a:path>
                </a:pathLst>
              </a:custGeom>
              <a:solidFill>
                <a:srgbClr val="0078D7"/>
              </a:solidFill>
              <a:ln>
                <a:noFill/>
              </a:ln>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endParaRPr>
              </a:p>
            </p:txBody>
          </p:sp>
          <p:sp>
            <p:nvSpPr>
              <p:cNvPr id="199" name="Freeform 24">
                <a:extLst>
                  <a:ext uri="{FF2B5EF4-FFF2-40B4-BE49-F238E27FC236}">
                    <a16:creationId xmlns:a16="http://schemas.microsoft.com/office/drawing/2014/main" id="{2D54489A-CE04-49A9-A93B-FA0B6F5DB590}"/>
                  </a:ext>
                </a:extLst>
              </p:cNvPr>
              <p:cNvSpPr>
                <a:spLocks noEditPoints="1"/>
              </p:cNvSpPr>
              <p:nvPr/>
            </p:nvSpPr>
            <p:spPr bwMode="auto">
              <a:xfrm>
                <a:off x="9178662" y="4223125"/>
                <a:ext cx="242276" cy="19735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0078D7"/>
              </a:solidFill>
              <a:ln>
                <a:noFill/>
              </a:ln>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endParaRPr>
              </a:p>
            </p:txBody>
          </p:sp>
          <p:grpSp>
            <p:nvGrpSpPr>
              <p:cNvPr id="200" name="Group 4">
                <a:extLst>
                  <a:ext uri="{FF2B5EF4-FFF2-40B4-BE49-F238E27FC236}">
                    <a16:creationId xmlns:a16="http://schemas.microsoft.com/office/drawing/2014/main" id="{2C1032C3-E536-4E8A-B45D-74EF223901ED}"/>
                  </a:ext>
                </a:extLst>
              </p:cNvPr>
              <p:cNvGrpSpPr>
                <a:grpSpLocks noChangeAspect="1"/>
              </p:cNvGrpSpPr>
              <p:nvPr/>
            </p:nvGrpSpPr>
            <p:grpSpPr bwMode="auto">
              <a:xfrm>
                <a:off x="11137126" y="4217160"/>
                <a:ext cx="145748" cy="203316"/>
                <a:chOff x="6073" y="1685"/>
                <a:chExt cx="319" cy="445"/>
              </a:xfrm>
              <a:solidFill>
                <a:srgbClr val="0078D7"/>
              </a:solidFill>
            </p:grpSpPr>
            <p:sp>
              <p:nvSpPr>
                <p:cNvPr id="214" name="Freeform 5">
                  <a:extLst>
                    <a:ext uri="{FF2B5EF4-FFF2-40B4-BE49-F238E27FC236}">
                      <a16:creationId xmlns:a16="http://schemas.microsoft.com/office/drawing/2014/main" id="{BD1C4D36-0BD6-4DA8-94AA-A30FC86638AD}"/>
                    </a:ext>
                  </a:extLst>
                </p:cNvPr>
                <p:cNvSpPr>
                  <a:spLocks noEditPoints="1"/>
                </p:cNvSpPr>
                <p:nvPr userDrawn="1"/>
              </p:nvSpPr>
              <p:spPr bwMode="auto">
                <a:xfrm>
                  <a:off x="6073" y="1685"/>
                  <a:ext cx="319" cy="445"/>
                </a:xfrm>
                <a:custGeom>
                  <a:avLst/>
                  <a:gdLst>
                    <a:gd name="T0" fmla="*/ 66 w 132"/>
                    <a:gd name="T1" fmla="*/ 0 h 185"/>
                    <a:gd name="T2" fmla="*/ 0 w 132"/>
                    <a:gd name="T3" fmla="*/ 36 h 185"/>
                    <a:gd name="T4" fmla="*/ 0 w 132"/>
                    <a:gd name="T5" fmla="*/ 150 h 185"/>
                    <a:gd name="T6" fmla="*/ 66 w 132"/>
                    <a:gd name="T7" fmla="*/ 185 h 185"/>
                    <a:gd name="T8" fmla="*/ 132 w 132"/>
                    <a:gd name="T9" fmla="*/ 149 h 185"/>
                    <a:gd name="T10" fmla="*/ 132 w 132"/>
                    <a:gd name="T11" fmla="*/ 35 h 185"/>
                    <a:gd name="T12" fmla="*/ 66 w 132"/>
                    <a:gd name="T13" fmla="*/ 0 h 185"/>
                    <a:gd name="T14" fmla="*/ 120 w 132"/>
                    <a:gd name="T15" fmla="*/ 149 h 185"/>
                    <a:gd name="T16" fmla="*/ 66 w 132"/>
                    <a:gd name="T17" fmla="*/ 173 h 185"/>
                    <a:gd name="T18" fmla="*/ 12 w 132"/>
                    <a:gd name="T19" fmla="*/ 150 h 185"/>
                    <a:gd name="T20" fmla="*/ 12 w 132"/>
                    <a:gd name="T21" fmla="*/ 36 h 185"/>
                    <a:gd name="T22" fmla="*/ 66 w 132"/>
                    <a:gd name="T23" fmla="*/ 12 h 185"/>
                    <a:gd name="T24" fmla="*/ 120 w 132"/>
                    <a:gd name="T25" fmla="*/ 35 h 185"/>
                    <a:gd name="T26" fmla="*/ 120 w 132"/>
                    <a:gd name="T27" fmla="*/ 149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85">
                      <a:moveTo>
                        <a:pt x="66" y="0"/>
                      </a:moveTo>
                      <a:cubicBezTo>
                        <a:pt x="39" y="0"/>
                        <a:pt x="0" y="14"/>
                        <a:pt x="0" y="36"/>
                      </a:cubicBezTo>
                      <a:cubicBezTo>
                        <a:pt x="0" y="150"/>
                        <a:pt x="0" y="150"/>
                        <a:pt x="0" y="150"/>
                      </a:cubicBezTo>
                      <a:cubicBezTo>
                        <a:pt x="0" y="172"/>
                        <a:pt x="38" y="185"/>
                        <a:pt x="66" y="185"/>
                      </a:cubicBezTo>
                      <a:cubicBezTo>
                        <a:pt x="93" y="185"/>
                        <a:pt x="132" y="171"/>
                        <a:pt x="132" y="149"/>
                      </a:cubicBezTo>
                      <a:cubicBezTo>
                        <a:pt x="132" y="35"/>
                        <a:pt x="132" y="35"/>
                        <a:pt x="132" y="35"/>
                      </a:cubicBezTo>
                      <a:cubicBezTo>
                        <a:pt x="132" y="13"/>
                        <a:pt x="94" y="0"/>
                        <a:pt x="66" y="0"/>
                      </a:cubicBezTo>
                      <a:close/>
                      <a:moveTo>
                        <a:pt x="120" y="149"/>
                      </a:moveTo>
                      <a:cubicBezTo>
                        <a:pt x="120" y="160"/>
                        <a:pt x="91" y="173"/>
                        <a:pt x="66" y="173"/>
                      </a:cubicBezTo>
                      <a:cubicBezTo>
                        <a:pt x="41" y="173"/>
                        <a:pt x="12" y="161"/>
                        <a:pt x="12" y="150"/>
                      </a:cubicBezTo>
                      <a:cubicBezTo>
                        <a:pt x="12" y="36"/>
                        <a:pt x="12" y="36"/>
                        <a:pt x="12" y="36"/>
                      </a:cubicBezTo>
                      <a:cubicBezTo>
                        <a:pt x="12" y="25"/>
                        <a:pt x="41" y="12"/>
                        <a:pt x="66" y="12"/>
                      </a:cubicBezTo>
                      <a:cubicBezTo>
                        <a:pt x="91" y="12"/>
                        <a:pt x="120" y="24"/>
                        <a:pt x="120" y="35"/>
                      </a:cubicBezTo>
                      <a:lnTo>
                        <a:pt x="120"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endParaRPr>
                </a:p>
              </p:txBody>
            </p:sp>
            <p:sp>
              <p:nvSpPr>
                <p:cNvPr id="215" name="Oval 6">
                  <a:extLst>
                    <a:ext uri="{FF2B5EF4-FFF2-40B4-BE49-F238E27FC236}">
                      <a16:creationId xmlns:a16="http://schemas.microsoft.com/office/drawing/2014/main" id="{195A6D95-891D-4E94-AF18-6C877B20972A}"/>
                    </a:ext>
                  </a:extLst>
                </p:cNvPr>
                <p:cNvSpPr>
                  <a:spLocks noChangeArrowheads="1"/>
                </p:cNvSpPr>
                <p:nvPr userDrawn="1"/>
              </p:nvSpPr>
              <p:spPr bwMode="auto">
                <a:xfrm>
                  <a:off x="6135" y="1743"/>
                  <a:ext cx="203" cy="7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endParaRPr>
                </a:p>
              </p:txBody>
            </p:sp>
          </p:grpSp>
          <p:cxnSp>
            <p:nvCxnSpPr>
              <p:cNvPr id="201" name="Straight Connector 178">
                <a:extLst>
                  <a:ext uri="{FF2B5EF4-FFF2-40B4-BE49-F238E27FC236}">
                    <a16:creationId xmlns:a16="http://schemas.microsoft.com/office/drawing/2014/main" id="{D19F0575-6C03-4B68-B0B6-D2B620C19DF2}"/>
                  </a:ext>
                </a:extLst>
              </p:cNvPr>
              <p:cNvCxnSpPr/>
              <p:nvPr/>
            </p:nvCxnSpPr>
            <p:spPr>
              <a:xfrm>
                <a:off x="9498351" y="4217160"/>
                <a:ext cx="444097" cy="246682"/>
              </a:xfrm>
              <a:prstGeom prst="line">
                <a:avLst/>
              </a:prstGeom>
              <a:noFill/>
              <a:ln w="22225" cap="rnd" cmpd="sng" algn="ctr">
                <a:solidFill>
                  <a:srgbClr val="0078D7"/>
                </a:solidFill>
                <a:prstDash val="sysDot"/>
                <a:headEnd type="none" w="med" len="med"/>
                <a:tailEnd type="none" w="med" len="med"/>
              </a:ln>
              <a:effectLst/>
            </p:spPr>
          </p:cxnSp>
          <p:cxnSp>
            <p:nvCxnSpPr>
              <p:cNvPr id="202" name="Straight Connector 179">
                <a:extLst>
                  <a:ext uri="{FF2B5EF4-FFF2-40B4-BE49-F238E27FC236}">
                    <a16:creationId xmlns:a16="http://schemas.microsoft.com/office/drawing/2014/main" id="{6E4C4C6B-A664-4A89-9783-D15B921792DD}"/>
                  </a:ext>
                </a:extLst>
              </p:cNvPr>
              <p:cNvCxnSpPr>
                <a:endCxn id="198" idx="6"/>
              </p:cNvCxnSpPr>
              <p:nvPr/>
            </p:nvCxnSpPr>
            <p:spPr>
              <a:xfrm>
                <a:off x="9879010" y="4154669"/>
                <a:ext cx="152391" cy="271359"/>
              </a:xfrm>
              <a:prstGeom prst="line">
                <a:avLst/>
              </a:prstGeom>
              <a:noFill/>
              <a:ln w="22225" cap="rnd" cmpd="sng" algn="ctr">
                <a:solidFill>
                  <a:srgbClr val="0078D7"/>
                </a:solidFill>
                <a:prstDash val="sysDot"/>
                <a:headEnd type="none" w="med" len="med"/>
                <a:tailEnd type="none" w="med" len="med"/>
              </a:ln>
              <a:effectLst/>
            </p:spPr>
          </p:cxnSp>
          <p:cxnSp>
            <p:nvCxnSpPr>
              <p:cNvPr id="203" name="Straight Connector 180">
                <a:extLst>
                  <a:ext uri="{FF2B5EF4-FFF2-40B4-BE49-F238E27FC236}">
                    <a16:creationId xmlns:a16="http://schemas.microsoft.com/office/drawing/2014/main" id="{B6D74923-AF2A-4AA5-803E-7CA289571E61}"/>
                  </a:ext>
                </a:extLst>
              </p:cNvPr>
              <p:cNvCxnSpPr>
                <a:endCxn id="198" idx="7"/>
              </p:cNvCxnSpPr>
              <p:nvPr/>
            </p:nvCxnSpPr>
            <p:spPr>
              <a:xfrm>
                <a:off x="9401512" y="4397651"/>
                <a:ext cx="523442" cy="141819"/>
              </a:xfrm>
              <a:prstGeom prst="line">
                <a:avLst/>
              </a:prstGeom>
              <a:noFill/>
              <a:ln w="22225" cap="rnd" cmpd="sng" algn="ctr">
                <a:solidFill>
                  <a:srgbClr val="0078D7"/>
                </a:solidFill>
                <a:prstDash val="sysDot"/>
                <a:headEnd type="none" w="med" len="med"/>
                <a:tailEnd type="none" w="med" len="med"/>
              </a:ln>
              <a:effectLst/>
            </p:spPr>
          </p:cxnSp>
          <p:cxnSp>
            <p:nvCxnSpPr>
              <p:cNvPr id="204" name="Straight Connector 181">
                <a:extLst>
                  <a:ext uri="{FF2B5EF4-FFF2-40B4-BE49-F238E27FC236}">
                    <a16:creationId xmlns:a16="http://schemas.microsoft.com/office/drawing/2014/main" id="{2AB97FA1-8B45-446B-8003-86F261D9D181}"/>
                  </a:ext>
                </a:extLst>
              </p:cNvPr>
              <p:cNvCxnSpPr/>
              <p:nvPr/>
            </p:nvCxnSpPr>
            <p:spPr>
              <a:xfrm flipV="1">
                <a:off x="9364295" y="4594273"/>
                <a:ext cx="578153" cy="11963"/>
              </a:xfrm>
              <a:prstGeom prst="line">
                <a:avLst/>
              </a:prstGeom>
              <a:noFill/>
              <a:ln w="22225" cap="rnd" cmpd="sng" algn="ctr">
                <a:solidFill>
                  <a:srgbClr val="0078D7"/>
                </a:solidFill>
                <a:prstDash val="sysDot"/>
                <a:headEnd type="none" w="med" len="med"/>
                <a:tailEnd type="none" w="med" len="med"/>
              </a:ln>
              <a:effectLst/>
            </p:spPr>
          </p:cxnSp>
          <p:cxnSp>
            <p:nvCxnSpPr>
              <p:cNvPr id="205" name="Straight Connector 182">
                <a:extLst>
                  <a:ext uri="{FF2B5EF4-FFF2-40B4-BE49-F238E27FC236}">
                    <a16:creationId xmlns:a16="http://schemas.microsoft.com/office/drawing/2014/main" id="{CC75833D-2C10-48B4-9F2F-197B0BD1641E}"/>
                  </a:ext>
                </a:extLst>
              </p:cNvPr>
              <p:cNvCxnSpPr/>
              <p:nvPr/>
            </p:nvCxnSpPr>
            <p:spPr>
              <a:xfrm flipV="1">
                <a:off x="9608015" y="4631712"/>
                <a:ext cx="395330" cy="144079"/>
              </a:xfrm>
              <a:prstGeom prst="line">
                <a:avLst/>
              </a:prstGeom>
              <a:noFill/>
              <a:ln w="22225" cap="rnd" cmpd="sng" algn="ctr">
                <a:solidFill>
                  <a:srgbClr val="0078D7"/>
                </a:solidFill>
                <a:prstDash val="sysDot"/>
                <a:headEnd type="none" w="med" len="med"/>
                <a:tailEnd type="none" w="med" len="med"/>
              </a:ln>
              <a:effectLst/>
            </p:spPr>
          </p:cxnSp>
          <p:cxnSp>
            <p:nvCxnSpPr>
              <p:cNvPr id="206" name="Straight Connector 183">
                <a:extLst>
                  <a:ext uri="{FF2B5EF4-FFF2-40B4-BE49-F238E27FC236}">
                    <a16:creationId xmlns:a16="http://schemas.microsoft.com/office/drawing/2014/main" id="{7819BA02-3D4E-4AAD-BF42-029EA5F2DC52}"/>
                  </a:ext>
                </a:extLst>
              </p:cNvPr>
              <p:cNvCxnSpPr/>
              <p:nvPr/>
            </p:nvCxnSpPr>
            <p:spPr>
              <a:xfrm flipV="1">
                <a:off x="9905382" y="4637639"/>
                <a:ext cx="251699" cy="201359"/>
              </a:xfrm>
              <a:prstGeom prst="line">
                <a:avLst/>
              </a:prstGeom>
              <a:noFill/>
              <a:ln w="22225" cap="rnd" cmpd="sng" algn="ctr">
                <a:solidFill>
                  <a:srgbClr val="0078D7"/>
                </a:solidFill>
                <a:prstDash val="sysDot"/>
                <a:headEnd type="none" w="med" len="med"/>
                <a:tailEnd type="none" w="med" len="med"/>
              </a:ln>
              <a:effectLst/>
            </p:spPr>
          </p:cxnSp>
          <p:cxnSp>
            <p:nvCxnSpPr>
              <p:cNvPr id="207" name="Straight Connector 185">
                <a:extLst>
                  <a:ext uri="{FF2B5EF4-FFF2-40B4-BE49-F238E27FC236}">
                    <a16:creationId xmlns:a16="http://schemas.microsoft.com/office/drawing/2014/main" id="{6057FAE3-CCCE-4379-AE46-588E55168015}"/>
                  </a:ext>
                </a:extLst>
              </p:cNvPr>
              <p:cNvCxnSpPr/>
              <p:nvPr/>
            </p:nvCxnSpPr>
            <p:spPr>
              <a:xfrm flipH="1" flipV="1">
                <a:off x="10248598" y="4631713"/>
                <a:ext cx="72773" cy="207285"/>
              </a:xfrm>
              <a:prstGeom prst="line">
                <a:avLst/>
              </a:prstGeom>
              <a:noFill/>
              <a:ln w="22225" cap="rnd" cmpd="sng" algn="ctr">
                <a:solidFill>
                  <a:srgbClr val="0078D7"/>
                </a:solidFill>
                <a:prstDash val="sysDot"/>
                <a:headEnd type="none" w="med" len="med"/>
                <a:tailEnd type="none" w="med" len="med"/>
              </a:ln>
              <a:effectLst/>
            </p:spPr>
          </p:cxnSp>
          <p:cxnSp>
            <p:nvCxnSpPr>
              <p:cNvPr id="208" name="Straight Connector 206">
                <a:extLst>
                  <a:ext uri="{FF2B5EF4-FFF2-40B4-BE49-F238E27FC236}">
                    <a16:creationId xmlns:a16="http://schemas.microsoft.com/office/drawing/2014/main" id="{D3855536-FCA3-409B-8671-F2C41BE59227}"/>
                  </a:ext>
                </a:extLst>
              </p:cNvPr>
              <p:cNvCxnSpPr/>
              <p:nvPr/>
            </p:nvCxnSpPr>
            <p:spPr>
              <a:xfrm flipH="1" flipV="1">
                <a:off x="10522523" y="4609948"/>
                <a:ext cx="217283" cy="201981"/>
              </a:xfrm>
              <a:prstGeom prst="line">
                <a:avLst/>
              </a:prstGeom>
              <a:noFill/>
              <a:ln w="22225" cap="rnd" cmpd="sng" algn="ctr">
                <a:solidFill>
                  <a:srgbClr val="0078D7"/>
                </a:solidFill>
                <a:prstDash val="sysDot"/>
                <a:headEnd type="none" w="med" len="med"/>
                <a:tailEnd type="none" w="med" len="med"/>
              </a:ln>
              <a:effectLst/>
            </p:spPr>
          </p:cxnSp>
          <p:cxnSp>
            <p:nvCxnSpPr>
              <p:cNvPr id="209" name="Straight Connector 208">
                <a:extLst>
                  <a:ext uri="{FF2B5EF4-FFF2-40B4-BE49-F238E27FC236}">
                    <a16:creationId xmlns:a16="http://schemas.microsoft.com/office/drawing/2014/main" id="{36FC86BC-1631-4CD1-9CEB-C2DB667A7FB0}"/>
                  </a:ext>
                </a:extLst>
              </p:cNvPr>
              <p:cNvCxnSpPr>
                <a:endCxn id="198" idx="11"/>
              </p:cNvCxnSpPr>
              <p:nvPr/>
            </p:nvCxnSpPr>
            <p:spPr>
              <a:xfrm flipH="1" flipV="1">
                <a:off x="10526067" y="4548924"/>
                <a:ext cx="575413" cy="45349"/>
              </a:xfrm>
              <a:prstGeom prst="line">
                <a:avLst/>
              </a:prstGeom>
              <a:noFill/>
              <a:ln w="22225" cap="rnd" cmpd="sng" algn="ctr">
                <a:solidFill>
                  <a:srgbClr val="0078D7"/>
                </a:solidFill>
                <a:prstDash val="sysDot"/>
                <a:headEnd type="none" w="med" len="med"/>
                <a:tailEnd type="none" w="med" len="med"/>
              </a:ln>
              <a:effectLst/>
            </p:spPr>
          </p:cxnSp>
          <p:cxnSp>
            <p:nvCxnSpPr>
              <p:cNvPr id="210" name="Straight Connector 209">
                <a:extLst>
                  <a:ext uri="{FF2B5EF4-FFF2-40B4-BE49-F238E27FC236}">
                    <a16:creationId xmlns:a16="http://schemas.microsoft.com/office/drawing/2014/main" id="{6D2F49A4-C2F1-4275-B1B1-462F7670B641}"/>
                  </a:ext>
                </a:extLst>
              </p:cNvPr>
              <p:cNvCxnSpPr>
                <a:endCxn id="198" idx="1"/>
              </p:cNvCxnSpPr>
              <p:nvPr/>
            </p:nvCxnSpPr>
            <p:spPr>
              <a:xfrm flipH="1">
                <a:off x="10488497" y="4342376"/>
                <a:ext cx="550197" cy="121466"/>
              </a:xfrm>
              <a:prstGeom prst="line">
                <a:avLst/>
              </a:prstGeom>
              <a:noFill/>
              <a:ln w="22225" cap="rnd" cmpd="sng" algn="ctr">
                <a:solidFill>
                  <a:srgbClr val="0078D7"/>
                </a:solidFill>
                <a:prstDash val="sysDot"/>
                <a:headEnd type="none" w="med" len="med"/>
                <a:tailEnd type="none" w="med" len="med"/>
              </a:ln>
              <a:effectLst/>
            </p:spPr>
          </p:cxnSp>
          <p:cxnSp>
            <p:nvCxnSpPr>
              <p:cNvPr id="211" name="Straight Connector 214">
                <a:extLst>
                  <a:ext uri="{FF2B5EF4-FFF2-40B4-BE49-F238E27FC236}">
                    <a16:creationId xmlns:a16="http://schemas.microsoft.com/office/drawing/2014/main" id="{87822021-2AD1-4E58-AD24-803ED5EBC4BC}"/>
                  </a:ext>
                </a:extLst>
              </p:cNvPr>
              <p:cNvCxnSpPr/>
              <p:nvPr/>
            </p:nvCxnSpPr>
            <p:spPr>
              <a:xfrm flipH="1">
                <a:off x="10458004" y="4230272"/>
                <a:ext cx="482954" cy="148111"/>
              </a:xfrm>
              <a:prstGeom prst="line">
                <a:avLst/>
              </a:prstGeom>
              <a:noFill/>
              <a:ln w="22225" cap="rnd" cmpd="sng" algn="ctr">
                <a:solidFill>
                  <a:srgbClr val="0078D7"/>
                </a:solidFill>
                <a:prstDash val="sysDot"/>
                <a:headEnd type="none" w="med" len="med"/>
                <a:tailEnd type="none" w="med" len="med"/>
              </a:ln>
              <a:effectLst/>
            </p:spPr>
          </p:cxnSp>
          <p:cxnSp>
            <p:nvCxnSpPr>
              <p:cNvPr id="212" name="Straight Connector 217">
                <a:extLst>
                  <a:ext uri="{FF2B5EF4-FFF2-40B4-BE49-F238E27FC236}">
                    <a16:creationId xmlns:a16="http://schemas.microsoft.com/office/drawing/2014/main" id="{37A98126-9696-4051-8B77-D6288CBA0F9A}"/>
                  </a:ext>
                </a:extLst>
              </p:cNvPr>
              <p:cNvCxnSpPr>
                <a:endCxn id="198" idx="3"/>
              </p:cNvCxnSpPr>
              <p:nvPr/>
            </p:nvCxnSpPr>
            <p:spPr>
              <a:xfrm flipH="1">
                <a:off x="10363266" y="4158145"/>
                <a:ext cx="228287" cy="192255"/>
              </a:xfrm>
              <a:prstGeom prst="line">
                <a:avLst/>
              </a:prstGeom>
              <a:noFill/>
              <a:ln w="22225" cap="rnd" cmpd="sng" algn="ctr">
                <a:solidFill>
                  <a:srgbClr val="0078D7"/>
                </a:solidFill>
                <a:prstDash val="sysDot"/>
                <a:headEnd type="none" w="med" len="med"/>
                <a:tailEnd type="none" w="med" len="med"/>
              </a:ln>
              <a:effectLst/>
            </p:spPr>
          </p:cxnSp>
          <p:cxnSp>
            <p:nvCxnSpPr>
              <p:cNvPr id="213" name="Straight Connector 218">
                <a:extLst>
                  <a:ext uri="{FF2B5EF4-FFF2-40B4-BE49-F238E27FC236}">
                    <a16:creationId xmlns:a16="http://schemas.microsoft.com/office/drawing/2014/main" id="{9C324043-3764-43B2-B7B2-844579BA2D51}"/>
                  </a:ext>
                </a:extLst>
              </p:cNvPr>
              <p:cNvCxnSpPr>
                <a:endCxn id="198" idx="4"/>
              </p:cNvCxnSpPr>
              <p:nvPr/>
            </p:nvCxnSpPr>
            <p:spPr>
              <a:xfrm flipH="1">
                <a:off x="10244295" y="4149738"/>
                <a:ext cx="2203" cy="125034"/>
              </a:xfrm>
              <a:prstGeom prst="line">
                <a:avLst/>
              </a:prstGeom>
              <a:noFill/>
              <a:ln w="22225" cap="rnd" cmpd="sng" algn="ctr">
                <a:solidFill>
                  <a:srgbClr val="0078D7"/>
                </a:solidFill>
                <a:prstDash val="sysDot"/>
                <a:headEnd type="none" w="med" len="med"/>
                <a:tailEnd type="none" w="med" len="med"/>
              </a:ln>
              <a:effectLst/>
            </p:spPr>
          </p:cxnSp>
        </p:grpSp>
        <p:grpSp>
          <p:nvGrpSpPr>
            <p:cNvPr id="183" name="Group 366">
              <a:extLst>
                <a:ext uri="{FF2B5EF4-FFF2-40B4-BE49-F238E27FC236}">
                  <a16:creationId xmlns:a16="http://schemas.microsoft.com/office/drawing/2014/main" id="{B3D1A1A7-C603-44C4-BF3C-8D430607AB9F}"/>
                </a:ext>
              </a:extLst>
            </p:cNvPr>
            <p:cNvGrpSpPr/>
            <p:nvPr/>
          </p:nvGrpSpPr>
          <p:grpSpPr>
            <a:xfrm>
              <a:off x="10109919" y="2447740"/>
              <a:ext cx="1211604" cy="797805"/>
              <a:chOff x="9070910" y="2347259"/>
              <a:chExt cx="1743075" cy="1147763"/>
            </a:xfrm>
          </p:grpSpPr>
          <p:sp>
            <p:nvSpPr>
              <p:cNvPr id="189" name="Freeform 5">
                <a:extLst>
                  <a:ext uri="{FF2B5EF4-FFF2-40B4-BE49-F238E27FC236}">
                    <a16:creationId xmlns:a16="http://schemas.microsoft.com/office/drawing/2014/main" id="{1CB5D18A-BE0C-46CC-9050-BA532356725B}"/>
                  </a:ext>
                </a:extLst>
              </p:cNvPr>
              <p:cNvSpPr>
                <a:spLocks/>
              </p:cNvSpPr>
              <p:nvPr/>
            </p:nvSpPr>
            <p:spPr bwMode="auto">
              <a:xfrm>
                <a:off x="9070910" y="2347259"/>
                <a:ext cx="1743075" cy="1147763"/>
              </a:xfrm>
              <a:custGeom>
                <a:avLst/>
                <a:gdLst>
                  <a:gd name="T0" fmla="*/ 1074 w 1181"/>
                  <a:gd name="T1" fmla="*/ 729 h 777"/>
                  <a:gd name="T2" fmla="*/ 1074 w 1181"/>
                  <a:gd name="T3" fmla="*/ 729 h 777"/>
                  <a:gd name="T4" fmla="*/ 1074 w 1181"/>
                  <a:gd name="T5" fmla="*/ 729 h 777"/>
                  <a:gd name="T6" fmla="*/ 952 w 1181"/>
                  <a:gd name="T7" fmla="*/ 777 h 777"/>
                  <a:gd name="T8" fmla="*/ 924 w 1181"/>
                  <a:gd name="T9" fmla="*/ 777 h 777"/>
                  <a:gd name="T10" fmla="*/ 898 w 1181"/>
                  <a:gd name="T11" fmla="*/ 777 h 777"/>
                  <a:gd name="T12" fmla="*/ 366 w 1181"/>
                  <a:gd name="T13" fmla="*/ 777 h 777"/>
                  <a:gd name="T14" fmla="*/ 356 w 1181"/>
                  <a:gd name="T15" fmla="*/ 777 h 777"/>
                  <a:gd name="T16" fmla="*/ 342 w 1181"/>
                  <a:gd name="T17" fmla="*/ 777 h 777"/>
                  <a:gd name="T18" fmla="*/ 304 w 1181"/>
                  <a:gd name="T19" fmla="*/ 777 h 777"/>
                  <a:gd name="T20" fmla="*/ 219 w 1181"/>
                  <a:gd name="T21" fmla="*/ 777 h 777"/>
                  <a:gd name="T22" fmla="*/ 0 w 1181"/>
                  <a:gd name="T23" fmla="*/ 558 h 777"/>
                  <a:gd name="T24" fmla="*/ 190 w 1181"/>
                  <a:gd name="T25" fmla="*/ 340 h 777"/>
                  <a:gd name="T26" fmla="*/ 190 w 1181"/>
                  <a:gd name="T27" fmla="*/ 326 h 777"/>
                  <a:gd name="T28" fmla="*/ 377 w 1181"/>
                  <a:gd name="T29" fmla="*/ 31 h 777"/>
                  <a:gd name="T30" fmla="*/ 377 w 1181"/>
                  <a:gd name="T31" fmla="*/ 31 h 777"/>
                  <a:gd name="T32" fmla="*/ 514 w 1181"/>
                  <a:gd name="T33" fmla="*/ 0 h 777"/>
                  <a:gd name="T34" fmla="*/ 785 w 1181"/>
                  <a:gd name="T35" fmla="*/ 145 h 777"/>
                  <a:gd name="T36" fmla="*/ 875 w 1181"/>
                  <a:gd name="T37" fmla="*/ 123 h 777"/>
                  <a:gd name="T38" fmla="*/ 979 w 1181"/>
                  <a:gd name="T39" fmla="*/ 154 h 777"/>
                  <a:gd name="T40" fmla="*/ 1064 w 1181"/>
                  <a:gd name="T41" fmla="*/ 306 h 777"/>
                  <a:gd name="T42" fmla="*/ 1181 w 1181"/>
                  <a:gd name="T43" fmla="*/ 522 h 777"/>
                  <a:gd name="T44" fmla="*/ 1074 w 1181"/>
                  <a:gd name="T45" fmla="*/ 729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1" h="777">
                    <a:moveTo>
                      <a:pt x="1074" y="729"/>
                    </a:moveTo>
                    <a:cubicBezTo>
                      <a:pt x="1074" y="729"/>
                      <a:pt x="1074" y="729"/>
                      <a:pt x="1074" y="729"/>
                    </a:cubicBezTo>
                    <a:cubicBezTo>
                      <a:pt x="1074" y="729"/>
                      <a:pt x="1074" y="729"/>
                      <a:pt x="1074" y="729"/>
                    </a:cubicBezTo>
                    <a:cubicBezTo>
                      <a:pt x="1038" y="753"/>
                      <a:pt x="998" y="772"/>
                      <a:pt x="952" y="777"/>
                    </a:cubicBezTo>
                    <a:cubicBezTo>
                      <a:pt x="943" y="777"/>
                      <a:pt x="933" y="777"/>
                      <a:pt x="924" y="777"/>
                    </a:cubicBezTo>
                    <a:cubicBezTo>
                      <a:pt x="916" y="777"/>
                      <a:pt x="907" y="777"/>
                      <a:pt x="898" y="777"/>
                    </a:cubicBezTo>
                    <a:cubicBezTo>
                      <a:pt x="779" y="777"/>
                      <a:pt x="499" y="777"/>
                      <a:pt x="366" y="777"/>
                    </a:cubicBezTo>
                    <a:cubicBezTo>
                      <a:pt x="363" y="777"/>
                      <a:pt x="359" y="777"/>
                      <a:pt x="356" y="777"/>
                    </a:cubicBezTo>
                    <a:cubicBezTo>
                      <a:pt x="342" y="777"/>
                      <a:pt x="342" y="777"/>
                      <a:pt x="342" y="777"/>
                    </a:cubicBezTo>
                    <a:cubicBezTo>
                      <a:pt x="337" y="777"/>
                      <a:pt x="316" y="777"/>
                      <a:pt x="304" y="777"/>
                    </a:cubicBezTo>
                    <a:cubicBezTo>
                      <a:pt x="219" y="777"/>
                      <a:pt x="219" y="777"/>
                      <a:pt x="219" y="777"/>
                    </a:cubicBezTo>
                    <a:cubicBezTo>
                      <a:pt x="97" y="774"/>
                      <a:pt x="0" y="677"/>
                      <a:pt x="0" y="558"/>
                    </a:cubicBezTo>
                    <a:cubicBezTo>
                      <a:pt x="0" y="447"/>
                      <a:pt x="83" y="356"/>
                      <a:pt x="190" y="340"/>
                    </a:cubicBezTo>
                    <a:cubicBezTo>
                      <a:pt x="190" y="337"/>
                      <a:pt x="190" y="330"/>
                      <a:pt x="190" y="326"/>
                    </a:cubicBezTo>
                    <a:cubicBezTo>
                      <a:pt x="190" y="195"/>
                      <a:pt x="266" y="83"/>
                      <a:pt x="377" y="31"/>
                    </a:cubicBezTo>
                    <a:cubicBezTo>
                      <a:pt x="377" y="31"/>
                      <a:pt x="377" y="31"/>
                      <a:pt x="377" y="31"/>
                    </a:cubicBezTo>
                    <a:cubicBezTo>
                      <a:pt x="420" y="12"/>
                      <a:pt x="464" y="0"/>
                      <a:pt x="514" y="0"/>
                    </a:cubicBezTo>
                    <a:cubicBezTo>
                      <a:pt x="628" y="0"/>
                      <a:pt x="727" y="59"/>
                      <a:pt x="785" y="145"/>
                    </a:cubicBezTo>
                    <a:cubicBezTo>
                      <a:pt x="811" y="132"/>
                      <a:pt x="842" y="123"/>
                      <a:pt x="875" y="123"/>
                    </a:cubicBezTo>
                    <a:cubicBezTo>
                      <a:pt x="913" y="123"/>
                      <a:pt x="950" y="135"/>
                      <a:pt x="979" y="154"/>
                    </a:cubicBezTo>
                    <a:cubicBezTo>
                      <a:pt x="1029" y="187"/>
                      <a:pt x="1062" y="242"/>
                      <a:pt x="1064" y="306"/>
                    </a:cubicBezTo>
                    <a:cubicBezTo>
                      <a:pt x="1133" y="353"/>
                      <a:pt x="1181" y="434"/>
                      <a:pt x="1181" y="522"/>
                    </a:cubicBezTo>
                    <a:cubicBezTo>
                      <a:pt x="1181" y="608"/>
                      <a:pt x="1140" y="683"/>
                      <a:pt x="1074" y="729"/>
                    </a:cubicBezTo>
                    <a:close/>
                  </a:path>
                </a:pathLst>
              </a:custGeom>
              <a:solidFill>
                <a:srgbClr val="FFFFFF">
                  <a:lumMod val="95000"/>
                </a:srgbClr>
              </a:solidFill>
              <a:ln w="28575" cap="flat">
                <a:solidFill>
                  <a:srgbClr val="0078D7"/>
                </a:solidFill>
                <a:prstDash val="solid"/>
                <a:miter lim="800000"/>
                <a:headEnd/>
                <a:tailEnd/>
              </a:ln>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190" name="Freeform 5">
                <a:extLst>
                  <a:ext uri="{FF2B5EF4-FFF2-40B4-BE49-F238E27FC236}">
                    <a16:creationId xmlns:a16="http://schemas.microsoft.com/office/drawing/2014/main" id="{895C27A3-7849-4709-B1FC-7AFCECAFF1AC}"/>
                  </a:ext>
                </a:extLst>
              </p:cNvPr>
              <p:cNvSpPr>
                <a:spLocks noChangeAspect="1" noEditPoints="1"/>
              </p:cNvSpPr>
              <p:nvPr/>
            </p:nvSpPr>
            <p:spPr bwMode="black">
              <a:xfrm>
                <a:off x="9504544" y="2873125"/>
                <a:ext cx="1005840" cy="222408"/>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0078D7"/>
              </a:solidFill>
              <a:ln>
                <a:noFill/>
              </a:ln>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grpSp>
        <p:grpSp>
          <p:nvGrpSpPr>
            <p:cNvPr id="184" name="Group 369">
              <a:extLst>
                <a:ext uri="{FF2B5EF4-FFF2-40B4-BE49-F238E27FC236}">
                  <a16:creationId xmlns:a16="http://schemas.microsoft.com/office/drawing/2014/main" id="{63F6D1C4-DFD5-41BB-8CE0-0488BEAA3A24}"/>
                </a:ext>
              </a:extLst>
            </p:cNvPr>
            <p:cNvGrpSpPr/>
            <p:nvPr/>
          </p:nvGrpSpPr>
          <p:grpSpPr>
            <a:xfrm>
              <a:off x="8682297" y="2514664"/>
              <a:ext cx="2036270" cy="1105536"/>
              <a:chOff x="6882926" y="1274675"/>
              <a:chExt cx="2501906" cy="1358341"/>
            </a:xfrm>
          </p:grpSpPr>
          <p:sp>
            <p:nvSpPr>
              <p:cNvPr id="185" name="Freeform 38">
                <a:extLst>
                  <a:ext uri="{FF2B5EF4-FFF2-40B4-BE49-F238E27FC236}">
                    <a16:creationId xmlns:a16="http://schemas.microsoft.com/office/drawing/2014/main" id="{FC8EB7C2-705E-442A-A33B-D6E176B4EA3C}"/>
                  </a:ext>
                </a:extLst>
              </p:cNvPr>
              <p:cNvSpPr>
                <a:spLocks/>
              </p:cNvSpPr>
              <p:nvPr/>
            </p:nvSpPr>
            <p:spPr bwMode="auto">
              <a:xfrm>
                <a:off x="7100841" y="1274675"/>
                <a:ext cx="2065743" cy="135834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lumMod val="95000"/>
                </a:srgbClr>
              </a:solidFill>
              <a:ln w="38100">
                <a:solidFill>
                  <a:srgbClr val="0078D7"/>
                </a:solidFill>
              </a:ln>
            </p:spPr>
            <p:txBody>
              <a:bodyPr vert="horz" wrap="square" lIns="91413" tIns="45707" rIns="91413" bIns="45707" numCol="1" anchor="t" anchorCtr="0" compatLnSpc="1">
                <a:prstTxWarp prst="textNoShape">
                  <a:avLst/>
                </a:prstTxWarp>
              </a:bodyPr>
              <a:lstStyle/>
              <a:p>
                <a:pPr marL="0" marR="0" lvl="0" indent="0" defTabSz="91412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grpSp>
            <p:nvGrpSpPr>
              <p:cNvPr id="186" name="Group 371">
                <a:extLst>
                  <a:ext uri="{FF2B5EF4-FFF2-40B4-BE49-F238E27FC236}">
                    <a16:creationId xmlns:a16="http://schemas.microsoft.com/office/drawing/2014/main" id="{F47E5265-39F5-42C4-B657-E52521857773}"/>
                  </a:ext>
                </a:extLst>
              </p:cNvPr>
              <p:cNvGrpSpPr/>
              <p:nvPr/>
            </p:nvGrpSpPr>
            <p:grpSpPr>
              <a:xfrm>
                <a:off x="6882926" y="1413795"/>
                <a:ext cx="2501906" cy="940495"/>
                <a:chOff x="5181138" y="5547404"/>
                <a:chExt cx="2552074" cy="959354"/>
              </a:xfrm>
            </p:grpSpPr>
            <p:sp>
              <p:nvSpPr>
                <p:cNvPr id="187" name="TextBox 372">
                  <a:extLst>
                    <a:ext uri="{FF2B5EF4-FFF2-40B4-BE49-F238E27FC236}">
                      <a16:creationId xmlns:a16="http://schemas.microsoft.com/office/drawing/2014/main" id="{2135B6E6-73C3-4553-B242-6BB07B6458DF}"/>
                    </a:ext>
                  </a:extLst>
                </p:cNvPr>
                <p:cNvSpPr txBox="1"/>
                <p:nvPr/>
              </p:nvSpPr>
              <p:spPr>
                <a:xfrm>
                  <a:off x="5181138" y="6258870"/>
                  <a:ext cx="2552074" cy="247888"/>
                </a:xfrm>
                <a:prstGeom prst="rect">
                  <a:avLst/>
                </a:prstGeom>
              </p:spPr>
              <p:txBody>
                <a:bodyPr wrap="square" lIns="0" tIns="0" rIns="0" bIns="0" rtlCol="0">
                  <a:spAutoFit/>
                </a:bodyPr>
                <a:lstStyle/>
                <a:p>
                  <a:pPr marL="0" marR="0" lvl="0" indent="0" algn="ctr" defTabSz="895643" eaLnBrk="1" fontAlgn="base" latinLnBrk="0" hangingPunct="1">
                    <a:lnSpc>
                      <a:spcPct val="90000"/>
                    </a:lnSpc>
                    <a:spcBef>
                      <a:spcPct val="0"/>
                    </a:spcBef>
                    <a:spcAft>
                      <a:spcPct val="0"/>
                    </a:spcAft>
                    <a:buClrTx/>
                    <a:buSzPct val="80000"/>
                    <a:buFontTx/>
                    <a:buNone/>
                    <a:tabLst/>
                    <a:defRPr/>
                  </a:pPr>
                  <a:r>
                    <a:rPr kumimoji="0" lang="en-US" sz="1400" b="0" i="0" u="none" strike="noStrike" kern="0" cap="none" spc="0" normalizeH="0" baseline="0" noProof="0" dirty="0">
                      <a:ln>
                        <a:noFill/>
                      </a:ln>
                      <a:solidFill>
                        <a:srgbClr val="0078D7"/>
                      </a:solidFill>
                      <a:effectLst/>
                      <a:uLnTx/>
                      <a:uFillTx/>
                      <a:latin typeface="Segoe UI"/>
                      <a:ea typeface="ＭＳ Ｐゴシック" charset="0"/>
                      <a:cs typeface="Segoe UI Semibold" panose="020B0702040204020203" pitchFamily="34" charset="0"/>
                    </a:rPr>
                    <a:t>Microsoft Azure</a:t>
                  </a:r>
                </a:p>
              </p:txBody>
            </p:sp>
            <p:pic>
              <p:nvPicPr>
                <p:cNvPr id="188" name="Picture 373">
                  <a:extLst>
                    <a:ext uri="{FF2B5EF4-FFF2-40B4-BE49-F238E27FC236}">
                      <a16:creationId xmlns:a16="http://schemas.microsoft.com/office/drawing/2014/main" id="{1F309ECC-9995-4755-86E2-EDB494D81F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66503" y="5547404"/>
                  <a:ext cx="638203" cy="632929"/>
                </a:xfrm>
                <a:prstGeom prst="rect">
                  <a:avLst/>
                </a:prstGeom>
              </p:spPr>
            </p:pic>
          </p:grpSp>
        </p:grpSp>
      </p:grpSp>
      <p:grpSp>
        <p:nvGrpSpPr>
          <p:cNvPr id="257" name="Group 10">
            <a:extLst>
              <a:ext uri="{FF2B5EF4-FFF2-40B4-BE49-F238E27FC236}">
                <a16:creationId xmlns:a16="http://schemas.microsoft.com/office/drawing/2014/main" id="{2B82CF99-F1D2-4B5B-9855-14D9B6B02F37}"/>
              </a:ext>
            </a:extLst>
          </p:cNvPr>
          <p:cNvGrpSpPr/>
          <p:nvPr/>
        </p:nvGrpSpPr>
        <p:grpSpPr>
          <a:xfrm>
            <a:off x="5486400" y="1616311"/>
            <a:ext cx="2689275" cy="4482124"/>
            <a:chOff x="5510941" y="2068518"/>
            <a:chExt cx="2743200" cy="4572000"/>
          </a:xfrm>
        </p:grpSpPr>
        <p:sp>
          <p:nvSpPr>
            <p:cNvPr id="258" name="Rectangle 281">
              <a:extLst>
                <a:ext uri="{FF2B5EF4-FFF2-40B4-BE49-F238E27FC236}">
                  <a16:creationId xmlns:a16="http://schemas.microsoft.com/office/drawing/2014/main" id="{E9E4C1C0-54A2-4BD2-B2BD-D1BE61170476}"/>
                </a:ext>
              </a:extLst>
            </p:cNvPr>
            <p:cNvSpPr/>
            <p:nvPr/>
          </p:nvSpPr>
          <p:spPr bwMode="auto">
            <a:xfrm>
              <a:off x="5510941" y="2068518"/>
              <a:ext cx="2743200" cy="457200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6284" rIns="182855" bIns="146284" numCol="1" spcCol="0" rtlCol="0" fromWordArt="0" anchor="t" anchorCtr="0" forceAA="0" compatLnSpc="1">
              <a:prstTxWarp prst="textNoShape">
                <a:avLst/>
              </a:prstTxWarp>
              <a:noAutofit/>
            </a:bodyPr>
            <a:lstStyle/>
            <a:p>
              <a:pPr marL="0" marR="0" lvl="0" indent="0" defTabSz="932365" eaLnBrk="1" fontAlgn="auto" latinLnBrk="0" hangingPunct="1">
                <a:lnSpc>
                  <a:spcPct val="90000"/>
                </a:lnSpc>
                <a:spcBef>
                  <a:spcPts val="600"/>
                </a:spcBef>
                <a:spcAft>
                  <a:spcPts val="0"/>
                </a:spcAft>
                <a:buClrTx/>
                <a:buSzTx/>
                <a:buFontTx/>
                <a:buNone/>
                <a:tabLst/>
                <a:defRPr/>
              </a:pPr>
              <a:endPar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endParaRPr>
            </a:p>
          </p:txBody>
        </p:sp>
        <p:grpSp>
          <p:nvGrpSpPr>
            <p:cNvPr id="259" name="Group 24">
              <a:extLst>
                <a:ext uri="{FF2B5EF4-FFF2-40B4-BE49-F238E27FC236}">
                  <a16:creationId xmlns:a16="http://schemas.microsoft.com/office/drawing/2014/main" id="{464EBD51-B32B-4E7E-A200-3B9368789574}"/>
                </a:ext>
              </a:extLst>
            </p:cNvPr>
            <p:cNvGrpSpPr/>
            <p:nvPr/>
          </p:nvGrpSpPr>
          <p:grpSpPr>
            <a:xfrm>
              <a:off x="5759509" y="5797581"/>
              <a:ext cx="2137034" cy="320040"/>
              <a:chOff x="4232268" y="4794640"/>
              <a:chExt cx="2137034" cy="320040"/>
            </a:xfrm>
          </p:grpSpPr>
          <p:sp>
            <p:nvSpPr>
              <p:cNvPr id="282" name="Freeform 153">
                <a:extLst>
                  <a:ext uri="{FF2B5EF4-FFF2-40B4-BE49-F238E27FC236}">
                    <a16:creationId xmlns:a16="http://schemas.microsoft.com/office/drawing/2014/main" id="{548305C5-7D03-4708-A0E3-3D160A3D3808}"/>
                  </a:ext>
                </a:extLst>
              </p:cNvPr>
              <p:cNvSpPr>
                <a:spLocks noChangeAspect="1" noEditPoints="1"/>
              </p:cNvSpPr>
              <p:nvPr/>
            </p:nvSpPr>
            <p:spPr bwMode="auto">
              <a:xfrm>
                <a:off x="4232268" y="4798733"/>
                <a:ext cx="311854" cy="311854"/>
              </a:xfrm>
              <a:custGeom>
                <a:avLst/>
                <a:gdLst>
                  <a:gd name="T0" fmla="*/ 72 w 100"/>
                  <a:gd name="T1" fmla="*/ 78 h 100"/>
                  <a:gd name="T2" fmla="*/ 100 w 100"/>
                  <a:gd name="T3" fmla="*/ 40 h 100"/>
                  <a:gd name="T4" fmla="*/ 60 w 100"/>
                  <a:gd name="T5" fmla="*/ 0 h 100"/>
                  <a:gd name="T6" fmla="*/ 22 w 100"/>
                  <a:gd name="T7" fmla="*/ 28 h 100"/>
                  <a:gd name="T8" fmla="*/ 0 w 100"/>
                  <a:gd name="T9" fmla="*/ 28 h 100"/>
                  <a:gd name="T10" fmla="*/ 0 w 100"/>
                  <a:gd name="T11" fmla="*/ 100 h 100"/>
                  <a:gd name="T12" fmla="*/ 72 w 100"/>
                  <a:gd name="T13" fmla="*/ 100 h 100"/>
                  <a:gd name="T14" fmla="*/ 72 w 100"/>
                  <a:gd name="T15" fmla="*/ 78 h 100"/>
                  <a:gd name="T16" fmla="*/ 60 w 100"/>
                  <a:gd name="T17" fmla="*/ 8 h 100"/>
                  <a:gd name="T18" fmla="*/ 92 w 100"/>
                  <a:gd name="T19" fmla="*/ 40 h 100"/>
                  <a:gd name="T20" fmla="*/ 60 w 100"/>
                  <a:gd name="T21" fmla="*/ 72 h 100"/>
                  <a:gd name="T22" fmla="*/ 47 w 100"/>
                  <a:gd name="T23" fmla="*/ 69 h 100"/>
                  <a:gd name="T24" fmla="*/ 31 w 100"/>
                  <a:gd name="T25" fmla="*/ 53 h 100"/>
                  <a:gd name="T26" fmla="*/ 30 w 100"/>
                  <a:gd name="T27" fmla="*/ 50 h 100"/>
                  <a:gd name="T28" fmla="*/ 28 w 100"/>
                  <a:gd name="T29" fmla="*/ 40 h 100"/>
                  <a:gd name="T30" fmla="*/ 60 w 100"/>
                  <a:gd name="T31" fmla="*/ 8 h 100"/>
                  <a:gd name="T32" fmla="*/ 20 w 100"/>
                  <a:gd name="T33" fmla="*/ 36 h 100"/>
                  <a:gd name="T34" fmla="*/ 20 w 100"/>
                  <a:gd name="T35" fmla="*/ 40 h 100"/>
                  <a:gd name="T36" fmla="*/ 20 w 100"/>
                  <a:gd name="T37" fmla="*/ 42 h 100"/>
                  <a:gd name="T38" fmla="*/ 14 w 100"/>
                  <a:gd name="T39" fmla="*/ 36 h 100"/>
                  <a:gd name="T40" fmla="*/ 20 w 100"/>
                  <a:gd name="T41" fmla="*/ 36 h 100"/>
                  <a:gd name="T42" fmla="*/ 8 w 100"/>
                  <a:gd name="T43" fmla="*/ 92 h 100"/>
                  <a:gd name="T44" fmla="*/ 8 w 100"/>
                  <a:gd name="T45" fmla="*/ 41 h 100"/>
                  <a:gd name="T46" fmla="*/ 58 w 100"/>
                  <a:gd name="T47" fmla="*/ 92 h 100"/>
                  <a:gd name="T48" fmla="*/ 8 w 100"/>
                  <a:gd name="T49" fmla="*/ 92 h 100"/>
                  <a:gd name="T50" fmla="*/ 64 w 100"/>
                  <a:gd name="T51" fmla="*/ 86 h 100"/>
                  <a:gd name="T52" fmla="*/ 58 w 100"/>
                  <a:gd name="T53" fmla="*/ 79 h 100"/>
                  <a:gd name="T54" fmla="*/ 60 w 100"/>
                  <a:gd name="T55" fmla="*/ 80 h 100"/>
                  <a:gd name="T56" fmla="*/ 64 w 100"/>
                  <a:gd name="T57" fmla="*/ 79 h 100"/>
                  <a:gd name="T58" fmla="*/ 64 w 100"/>
                  <a:gd name="T59" fmla="*/ 86 h 100"/>
                  <a:gd name="T60" fmla="*/ 60 w 100"/>
                  <a:gd name="T61" fmla="*/ 52 h 100"/>
                  <a:gd name="T62" fmla="*/ 72 w 100"/>
                  <a:gd name="T63" fmla="*/ 40 h 100"/>
                  <a:gd name="T64" fmla="*/ 60 w 100"/>
                  <a:gd name="T65" fmla="*/ 28 h 100"/>
                  <a:gd name="T66" fmla="*/ 48 w 100"/>
                  <a:gd name="T67" fmla="*/ 40 h 100"/>
                  <a:gd name="T68" fmla="*/ 60 w 100"/>
                  <a:gd name="T69" fmla="*/ 52 h 100"/>
                  <a:gd name="T70" fmla="*/ 60 w 100"/>
                  <a:gd name="T71" fmla="*/ 36 h 100"/>
                  <a:gd name="T72" fmla="*/ 64 w 100"/>
                  <a:gd name="T73" fmla="*/ 40 h 100"/>
                  <a:gd name="T74" fmla="*/ 60 w 100"/>
                  <a:gd name="T75" fmla="*/ 44 h 100"/>
                  <a:gd name="T76" fmla="*/ 56 w 100"/>
                  <a:gd name="T77" fmla="*/ 40 h 100"/>
                  <a:gd name="T78" fmla="*/ 60 w 100"/>
                  <a:gd name="T79" fmla="*/ 3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72" y="78"/>
                    </a:moveTo>
                    <a:cubicBezTo>
                      <a:pt x="88" y="73"/>
                      <a:pt x="100" y="57"/>
                      <a:pt x="100" y="40"/>
                    </a:cubicBezTo>
                    <a:cubicBezTo>
                      <a:pt x="100" y="18"/>
                      <a:pt x="82" y="0"/>
                      <a:pt x="60" y="0"/>
                    </a:cubicBezTo>
                    <a:cubicBezTo>
                      <a:pt x="42" y="0"/>
                      <a:pt x="27" y="11"/>
                      <a:pt x="22" y="28"/>
                    </a:cubicBezTo>
                    <a:cubicBezTo>
                      <a:pt x="0" y="28"/>
                      <a:pt x="0" y="28"/>
                      <a:pt x="0" y="28"/>
                    </a:cubicBezTo>
                    <a:cubicBezTo>
                      <a:pt x="0" y="100"/>
                      <a:pt x="0" y="100"/>
                      <a:pt x="0" y="100"/>
                    </a:cubicBezTo>
                    <a:cubicBezTo>
                      <a:pt x="72" y="100"/>
                      <a:pt x="72" y="100"/>
                      <a:pt x="72" y="100"/>
                    </a:cubicBezTo>
                    <a:lnTo>
                      <a:pt x="72" y="78"/>
                    </a:lnTo>
                    <a:close/>
                    <a:moveTo>
                      <a:pt x="60" y="8"/>
                    </a:moveTo>
                    <a:cubicBezTo>
                      <a:pt x="78" y="8"/>
                      <a:pt x="92" y="22"/>
                      <a:pt x="92" y="40"/>
                    </a:cubicBezTo>
                    <a:cubicBezTo>
                      <a:pt x="92" y="57"/>
                      <a:pt x="78" y="72"/>
                      <a:pt x="60" y="72"/>
                    </a:cubicBezTo>
                    <a:cubicBezTo>
                      <a:pt x="55" y="72"/>
                      <a:pt x="51" y="71"/>
                      <a:pt x="47" y="69"/>
                    </a:cubicBezTo>
                    <a:cubicBezTo>
                      <a:pt x="31" y="53"/>
                      <a:pt x="31" y="53"/>
                      <a:pt x="31" y="53"/>
                    </a:cubicBezTo>
                    <a:cubicBezTo>
                      <a:pt x="31" y="52"/>
                      <a:pt x="30" y="51"/>
                      <a:pt x="30" y="50"/>
                    </a:cubicBezTo>
                    <a:cubicBezTo>
                      <a:pt x="29" y="47"/>
                      <a:pt x="28" y="43"/>
                      <a:pt x="28" y="40"/>
                    </a:cubicBezTo>
                    <a:cubicBezTo>
                      <a:pt x="28" y="22"/>
                      <a:pt x="42" y="8"/>
                      <a:pt x="60" y="8"/>
                    </a:cubicBezTo>
                    <a:close/>
                    <a:moveTo>
                      <a:pt x="20" y="36"/>
                    </a:moveTo>
                    <a:cubicBezTo>
                      <a:pt x="20" y="37"/>
                      <a:pt x="20" y="38"/>
                      <a:pt x="20" y="40"/>
                    </a:cubicBezTo>
                    <a:cubicBezTo>
                      <a:pt x="20" y="40"/>
                      <a:pt x="20" y="41"/>
                      <a:pt x="20" y="42"/>
                    </a:cubicBezTo>
                    <a:cubicBezTo>
                      <a:pt x="14" y="36"/>
                      <a:pt x="14" y="36"/>
                      <a:pt x="14" y="36"/>
                    </a:cubicBezTo>
                    <a:lnTo>
                      <a:pt x="20" y="36"/>
                    </a:lnTo>
                    <a:close/>
                    <a:moveTo>
                      <a:pt x="8" y="92"/>
                    </a:moveTo>
                    <a:cubicBezTo>
                      <a:pt x="8" y="41"/>
                      <a:pt x="8" y="41"/>
                      <a:pt x="8" y="41"/>
                    </a:cubicBezTo>
                    <a:cubicBezTo>
                      <a:pt x="58" y="92"/>
                      <a:pt x="58" y="92"/>
                      <a:pt x="58" y="92"/>
                    </a:cubicBezTo>
                    <a:lnTo>
                      <a:pt x="8" y="92"/>
                    </a:lnTo>
                    <a:close/>
                    <a:moveTo>
                      <a:pt x="64" y="86"/>
                    </a:moveTo>
                    <a:cubicBezTo>
                      <a:pt x="58" y="79"/>
                      <a:pt x="58" y="79"/>
                      <a:pt x="58" y="79"/>
                    </a:cubicBezTo>
                    <a:cubicBezTo>
                      <a:pt x="58" y="79"/>
                      <a:pt x="59" y="80"/>
                      <a:pt x="60" y="80"/>
                    </a:cubicBezTo>
                    <a:cubicBezTo>
                      <a:pt x="61" y="80"/>
                      <a:pt x="63" y="80"/>
                      <a:pt x="64" y="79"/>
                    </a:cubicBezTo>
                    <a:lnTo>
                      <a:pt x="64" y="86"/>
                    </a:lnTo>
                    <a:close/>
                    <a:moveTo>
                      <a:pt x="60" y="52"/>
                    </a:moveTo>
                    <a:cubicBezTo>
                      <a:pt x="67" y="52"/>
                      <a:pt x="72" y="46"/>
                      <a:pt x="72" y="40"/>
                    </a:cubicBezTo>
                    <a:cubicBezTo>
                      <a:pt x="72" y="33"/>
                      <a:pt x="67" y="28"/>
                      <a:pt x="60" y="28"/>
                    </a:cubicBezTo>
                    <a:cubicBezTo>
                      <a:pt x="53" y="28"/>
                      <a:pt x="48" y="33"/>
                      <a:pt x="48" y="40"/>
                    </a:cubicBezTo>
                    <a:cubicBezTo>
                      <a:pt x="48" y="46"/>
                      <a:pt x="53" y="52"/>
                      <a:pt x="60" y="52"/>
                    </a:cubicBezTo>
                    <a:close/>
                    <a:moveTo>
                      <a:pt x="60" y="36"/>
                    </a:moveTo>
                    <a:cubicBezTo>
                      <a:pt x="62" y="36"/>
                      <a:pt x="64" y="37"/>
                      <a:pt x="64" y="40"/>
                    </a:cubicBezTo>
                    <a:cubicBezTo>
                      <a:pt x="64" y="42"/>
                      <a:pt x="62" y="44"/>
                      <a:pt x="60" y="44"/>
                    </a:cubicBezTo>
                    <a:cubicBezTo>
                      <a:pt x="58" y="44"/>
                      <a:pt x="56" y="42"/>
                      <a:pt x="56" y="40"/>
                    </a:cubicBezTo>
                    <a:cubicBezTo>
                      <a:pt x="56" y="37"/>
                      <a:pt x="58" y="36"/>
                      <a:pt x="60" y="36"/>
                    </a:cubicBezTo>
                    <a:close/>
                  </a:path>
                </a:pathLst>
              </a:custGeom>
              <a:solidFill>
                <a:srgbClr val="0078D7"/>
              </a:solidFill>
              <a:ln>
                <a:noFill/>
              </a:ln>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sp>
            <p:nvSpPr>
              <p:cNvPr id="283" name="Rectangle 6">
                <a:extLst>
                  <a:ext uri="{FF2B5EF4-FFF2-40B4-BE49-F238E27FC236}">
                    <a16:creationId xmlns:a16="http://schemas.microsoft.com/office/drawing/2014/main" id="{4704E5A0-FD57-428A-91B4-6BD1E1F54E4A}"/>
                  </a:ext>
                </a:extLst>
              </p:cNvPr>
              <p:cNvSpPr/>
              <p:nvPr/>
            </p:nvSpPr>
            <p:spPr>
              <a:xfrm>
                <a:off x="4540502" y="4794640"/>
                <a:ext cx="1828800" cy="320040"/>
              </a:xfrm>
              <a:prstGeom prst="rect">
                <a:avLst/>
              </a:prstGeom>
            </p:spPr>
            <p:txBody>
              <a:bodyPr wrap="none" anchor="ctr">
                <a:noAutofit/>
              </a:bodyPr>
              <a:lstStyle/>
              <a:p>
                <a:pPr marL="0" marR="0" lvl="0" indent="0" defTabSz="914437" eaLnBrk="1" fontAlgn="auto" latinLnBrk="0" hangingPunct="1">
                  <a:lnSpc>
                    <a:spcPct val="100000"/>
                  </a:lnSpc>
                  <a:spcBef>
                    <a:spcPts val="0"/>
                  </a:spcBef>
                  <a:spcAft>
                    <a:spcPts val="0"/>
                  </a:spcAft>
                  <a:buClrTx/>
                  <a:buSzTx/>
                  <a:buFontTx/>
                  <a:buNone/>
                  <a:tabLst/>
                  <a:defRPr/>
                </a:pPr>
                <a:r>
                  <a:rPr kumimoji="0" lang="en-US" sz="1568" b="0" i="0" u="none" strike="noStrike" kern="0" cap="none" spc="-51" normalizeH="0" baseline="0" noProof="0" dirty="0">
                    <a:ln>
                      <a:noFill/>
                    </a:ln>
                    <a:solidFill>
                      <a:srgbClr val="353535"/>
                    </a:solidFill>
                    <a:effectLst/>
                    <a:uLnTx/>
                    <a:uFillTx/>
                    <a:ea typeface="Segoe UI" pitchFamily="34" charset="0"/>
                    <a:cs typeface="Segoe UI" pitchFamily="34" charset="0"/>
                  </a:rPr>
                  <a:t>Prevent data leak</a:t>
                </a:r>
                <a:endParaRPr kumimoji="0" lang="en-US" sz="1568" b="0" i="0" u="none" strike="noStrike" kern="0" cap="none" spc="0" normalizeH="0" baseline="0" noProof="0" dirty="0">
                  <a:ln>
                    <a:noFill/>
                  </a:ln>
                  <a:solidFill>
                    <a:srgbClr val="353535"/>
                  </a:solidFill>
                  <a:effectLst/>
                  <a:uLnTx/>
                  <a:uFillTx/>
                </a:endParaRPr>
              </a:p>
            </p:txBody>
          </p:sp>
        </p:grpSp>
        <p:grpSp>
          <p:nvGrpSpPr>
            <p:cNvPr id="260" name="Group 27">
              <a:extLst>
                <a:ext uri="{FF2B5EF4-FFF2-40B4-BE49-F238E27FC236}">
                  <a16:creationId xmlns:a16="http://schemas.microsoft.com/office/drawing/2014/main" id="{13D32FC4-BF0A-42B9-B71B-AEEFECFEDD9F}"/>
                </a:ext>
              </a:extLst>
            </p:cNvPr>
            <p:cNvGrpSpPr/>
            <p:nvPr/>
          </p:nvGrpSpPr>
          <p:grpSpPr>
            <a:xfrm>
              <a:off x="5768520" y="5297473"/>
              <a:ext cx="2128023" cy="320040"/>
              <a:chOff x="4241279" y="4394839"/>
              <a:chExt cx="2128023" cy="320040"/>
            </a:xfrm>
          </p:grpSpPr>
          <p:grpSp>
            <p:nvGrpSpPr>
              <p:cNvPr id="277" name="Group 4">
                <a:extLst>
                  <a:ext uri="{FF2B5EF4-FFF2-40B4-BE49-F238E27FC236}">
                    <a16:creationId xmlns:a16="http://schemas.microsoft.com/office/drawing/2014/main" id="{C4392C2A-A1E6-42BB-A790-337EA64047E1}"/>
                  </a:ext>
                </a:extLst>
              </p:cNvPr>
              <p:cNvGrpSpPr>
                <a:grpSpLocks noChangeAspect="1"/>
              </p:cNvGrpSpPr>
              <p:nvPr/>
            </p:nvGrpSpPr>
            <p:grpSpPr bwMode="auto">
              <a:xfrm>
                <a:off x="4241279" y="4409360"/>
                <a:ext cx="310024" cy="290998"/>
                <a:chOff x="4551" y="2728"/>
                <a:chExt cx="277" cy="260"/>
              </a:xfrm>
              <a:solidFill>
                <a:srgbClr val="0078D7"/>
              </a:solidFill>
            </p:grpSpPr>
            <p:sp>
              <p:nvSpPr>
                <p:cNvPr id="279" name="Rectangle 5">
                  <a:extLst>
                    <a:ext uri="{FF2B5EF4-FFF2-40B4-BE49-F238E27FC236}">
                      <a16:creationId xmlns:a16="http://schemas.microsoft.com/office/drawing/2014/main" id="{69476120-22D4-48B0-9BE1-2ED66DB87CEE}"/>
                    </a:ext>
                  </a:extLst>
                </p:cNvPr>
                <p:cNvSpPr>
                  <a:spLocks noChangeArrowheads="1"/>
                </p:cNvSpPr>
                <p:nvPr/>
              </p:nvSpPr>
              <p:spPr bwMode="auto">
                <a:xfrm>
                  <a:off x="4620" y="2936"/>
                  <a:ext cx="34"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sp>
              <p:nvSpPr>
                <p:cNvPr id="280" name="Freeform 6">
                  <a:extLst>
                    <a:ext uri="{FF2B5EF4-FFF2-40B4-BE49-F238E27FC236}">
                      <a16:creationId xmlns:a16="http://schemas.microsoft.com/office/drawing/2014/main" id="{9E0C58D1-0661-4C24-A67C-E2F2155BD5EE}"/>
                    </a:ext>
                  </a:extLst>
                </p:cNvPr>
                <p:cNvSpPr>
                  <a:spLocks noEditPoints="1"/>
                </p:cNvSpPr>
                <p:nvPr/>
              </p:nvSpPr>
              <p:spPr bwMode="auto">
                <a:xfrm>
                  <a:off x="4551" y="2728"/>
                  <a:ext cx="277" cy="260"/>
                </a:xfrm>
                <a:custGeom>
                  <a:avLst/>
                  <a:gdLst>
                    <a:gd name="T0" fmla="*/ 192 w 192"/>
                    <a:gd name="T1" fmla="*/ 48 h 180"/>
                    <a:gd name="T2" fmla="*/ 180 w 192"/>
                    <a:gd name="T3" fmla="*/ 36 h 180"/>
                    <a:gd name="T4" fmla="*/ 156 w 192"/>
                    <a:gd name="T5" fmla="*/ 36 h 180"/>
                    <a:gd name="T6" fmla="*/ 156 w 192"/>
                    <a:gd name="T7" fmla="*/ 0 h 180"/>
                    <a:gd name="T8" fmla="*/ 84 w 192"/>
                    <a:gd name="T9" fmla="*/ 0 h 180"/>
                    <a:gd name="T10" fmla="*/ 84 w 192"/>
                    <a:gd name="T11" fmla="*/ 36 h 180"/>
                    <a:gd name="T12" fmla="*/ 60 w 192"/>
                    <a:gd name="T13" fmla="*/ 36 h 180"/>
                    <a:gd name="T14" fmla="*/ 48 w 192"/>
                    <a:gd name="T15" fmla="*/ 48 h 180"/>
                    <a:gd name="T16" fmla="*/ 48 w 192"/>
                    <a:gd name="T17" fmla="*/ 84 h 180"/>
                    <a:gd name="T18" fmla="*/ 12 w 192"/>
                    <a:gd name="T19" fmla="*/ 84 h 180"/>
                    <a:gd name="T20" fmla="*/ 0 w 192"/>
                    <a:gd name="T21" fmla="*/ 96 h 180"/>
                    <a:gd name="T22" fmla="*/ 0 w 192"/>
                    <a:gd name="T23" fmla="*/ 168 h 180"/>
                    <a:gd name="T24" fmla="*/ 12 w 192"/>
                    <a:gd name="T25" fmla="*/ 180 h 180"/>
                    <a:gd name="T26" fmla="*/ 108 w 192"/>
                    <a:gd name="T27" fmla="*/ 180 h 180"/>
                    <a:gd name="T28" fmla="*/ 120 w 192"/>
                    <a:gd name="T29" fmla="*/ 168 h 180"/>
                    <a:gd name="T30" fmla="*/ 120 w 192"/>
                    <a:gd name="T31" fmla="*/ 132 h 180"/>
                    <a:gd name="T32" fmla="*/ 156 w 192"/>
                    <a:gd name="T33" fmla="*/ 132 h 180"/>
                    <a:gd name="T34" fmla="*/ 156 w 192"/>
                    <a:gd name="T35" fmla="*/ 108 h 180"/>
                    <a:gd name="T36" fmla="*/ 192 w 192"/>
                    <a:gd name="T37" fmla="*/ 108 h 180"/>
                    <a:gd name="T38" fmla="*/ 192 w 192"/>
                    <a:gd name="T39" fmla="*/ 48 h 180"/>
                    <a:gd name="T40" fmla="*/ 96 w 192"/>
                    <a:gd name="T41" fmla="*/ 12 h 180"/>
                    <a:gd name="T42" fmla="*/ 144 w 192"/>
                    <a:gd name="T43" fmla="*/ 12 h 180"/>
                    <a:gd name="T44" fmla="*/ 144 w 192"/>
                    <a:gd name="T45" fmla="*/ 36 h 180"/>
                    <a:gd name="T46" fmla="*/ 96 w 192"/>
                    <a:gd name="T47" fmla="*/ 36 h 180"/>
                    <a:gd name="T48" fmla="*/ 96 w 192"/>
                    <a:gd name="T49" fmla="*/ 12 h 180"/>
                    <a:gd name="T50" fmla="*/ 108 w 192"/>
                    <a:gd name="T51" fmla="*/ 168 h 180"/>
                    <a:gd name="T52" fmla="*/ 12 w 192"/>
                    <a:gd name="T53" fmla="*/ 168 h 180"/>
                    <a:gd name="T54" fmla="*/ 12 w 192"/>
                    <a:gd name="T55" fmla="*/ 96 h 180"/>
                    <a:gd name="T56" fmla="*/ 108 w 192"/>
                    <a:gd name="T57" fmla="*/ 96 h 180"/>
                    <a:gd name="T58" fmla="*/ 108 w 192"/>
                    <a:gd name="T59" fmla="*/ 132 h 180"/>
                    <a:gd name="T60" fmla="*/ 108 w 192"/>
                    <a:gd name="T61" fmla="*/ 132 h 180"/>
                    <a:gd name="T62" fmla="*/ 108 w 192"/>
                    <a:gd name="T63" fmla="*/ 168 h 180"/>
                    <a:gd name="T64" fmla="*/ 144 w 192"/>
                    <a:gd name="T65" fmla="*/ 120 h 180"/>
                    <a:gd name="T66" fmla="*/ 120 w 192"/>
                    <a:gd name="T67" fmla="*/ 120 h 180"/>
                    <a:gd name="T68" fmla="*/ 120 w 192"/>
                    <a:gd name="T69" fmla="*/ 96 h 180"/>
                    <a:gd name="T70" fmla="*/ 144 w 192"/>
                    <a:gd name="T71" fmla="*/ 96 h 180"/>
                    <a:gd name="T72" fmla="*/ 144 w 192"/>
                    <a:gd name="T73" fmla="*/ 120 h 180"/>
                    <a:gd name="T74" fmla="*/ 180 w 192"/>
                    <a:gd name="T75" fmla="*/ 96 h 180"/>
                    <a:gd name="T76" fmla="*/ 156 w 192"/>
                    <a:gd name="T77" fmla="*/ 96 h 180"/>
                    <a:gd name="T78" fmla="*/ 156 w 192"/>
                    <a:gd name="T79" fmla="*/ 84 h 180"/>
                    <a:gd name="T80" fmla="*/ 108 w 192"/>
                    <a:gd name="T81" fmla="*/ 84 h 180"/>
                    <a:gd name="T82" fmla="*/ 60 w 192"/>
                    <a:gd name="T83" fmla="*/ 84 h 180"/>
                    <a:gd name="T84" fmla="*/ 60 w 192"/>
                    <a:gd name="T85" fmla="*/ 48 h 180"/>
                    <a:gd name="T86" fmla="*/ 180 w 192"/>
                    <a:gd name="T87" fmla="*/ 48 h 180"/>
                    <a:gd name="T88" fmla="*/ 180 w 192"/>
                    <a:gd name="T89" fmla="*/ 9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2" h="180">
                      <a:moveTo>
                        <a:pt x="192" y="48"/>
                      </a:moveTo>
                      <a:cubicBezTo>
                        <a:pt x="192" y="41"/>
                        <a:pt x="187" y="36"/>
                        <a:pt x="180" y="36"/>
                      </a:cubicBezTo>
                      <a:cubicBezTo>
                        <a:pt x="156" y="36"/>
                        <a:pt x="156" y="36"/>
                        <a:pt x="156" y="36"/>
                      </a:cubicBezTo>
                      <a:cubicBezTo>
                        <a:pt x="156" y="0"/>
                        <a:pt x="156" y="0"/>
                        <a:pt x="156" y="0"/>
                      </a:cubicBezTo>
                      <a:cubicBezTo>
                        <a:pt x="84" y="0"/>
                        <a:pt x="84" y="0"/>
                        <a:pt x="84" y="0"/>
                      </a:cubicBezTo>
                      <a:cubicBezTo>
                        <a:pt x="84" y="36"/>
                        <a:pt x="84" y="36"/>
                        <a:pt x="84" y="36"/>
                      </a:cubicBezTo>
                      <a:cubicBezTo>
                        <a:pt x="60" y="36"/>
                        <a:pt x="60" y="36"/>
                        <a:pt x="60" y="36"/>
                      </a:cubicBezTo>
                      <a:cubicBezTo>
                        <a:pt x="53" y="36"/>
                        <a:pt x="48" y="41"/>
                        <a:pt x="48" y="48"/>
                      </a:cubicBezTo>
                      <a:cubicBezTo>
                        <a:pt x="48" y="84"/>
                        <a:pt x="48" y="84"/>
                        <a:pt x="48" y="84"/>
                      </a:cubicBezTo>
                      <a:cubicBezTo>
                        <a:pt x="12" y="84"/>
                        <a:pt x="12" y="84"/>
                        <a:pt x="12" y="84"/>
                      </a:cubicBezTo>
                      <a:cubicBezTo>
                        <a:pt x="5" y="84"/>
                        <a:pt x="0" y="89"/>
                        <a:pt x="0" y="96"/>
                      </a:cubicBezTo>
                      <a:cubicBezTo>
                        <a:pt x="0" y="168"/>
                        <a:pt x="0" y="168"/>
                        <a:pt x="0" y="168"/>
                      </a:cubicBezTo>
                      <a:cubicBezTo>
                        <a:pt x="0" y="175"/>
                        <a:pt x="5" y="180"/>
                        <a:pt x="12" y="180"/>
                      </a:cubicBezTo>
                      <a:cubicBezTo>
                        <a:pt x="108" y="180"/>
                        <a:pt x="108" y="180"/>
                        <a:pt x="108" y="180"/>
                      </a:cubicBezTo>
                      <a:cubicBezTo>
                        <a:pt x="115" y="180"/>
                        <a:pt x="120" y="175"/>
                        <a:pt x="120" y="168"/>
                      </a:cubicBezTo>
                      <a:cubicBezTo>
                        <a:pt x="120" y="132"/>
                        <a:pt x="120" y="132"/>
                        <a:pt x="120" y="132"/>
                      </a:cubicBezTo>
                      <a:cubicBezTo>
                        <a:pt x="156" y="132"/>
                        <a:pt x="156" y="132"/>
                        <a:pt x="156" y="132"/>
                      </a:cubicBezTo>
                      <a:cubicBezTo>
                        <a:pt x="156" y="108"/>
                        <a:pt x="156" y="108"/>
                        <a:pt x="156" y="108"/>
                      </a:cubicBezTo>
                      <a:cubicBezTo>
                        <a:pt x="192" y="108"/>
                        <a:pt x="192" y="108"/>
                        <a:pt x="192" y="108"/>
                      </a:cubicBezTo>
                      <a:lnTo>
                        <a:pt x="192" y="48"/>
                      </a:lnTo>
                      <a:close/>
                      <a:moveTo>
                        <a:pt x="96" y="12"/>
                      </a:moveTo>
                      <a:cubicBezTo>
                        <a:pt x="144" y="12"/>
                        <a:pt x="144" y="12"/>
                        <a:pt x="144" y="12"/>
                      </a:cubicBezTo>
                      <a:cubicBezTo>
                        <a:pt x="144" y="36"/>
                        <a:pt x="144" y="36"/>
                        <a:pt x="144" y="36"/>
                      </a:cubicBezTo>
                      <a:cubicBezTo>
                        <a:pt x="96" y="36"/>
                        <a:pt x="96" y="36"/>
                        <a:pt x="96" y="36"/>
                      </a:cubicBezTo>
                      <a:lnTo>
                        <a:pt x="96" y="12"/>
                      </a:lnTo>
                      <a:close/>
                      <a:moveTo>
                        <a:pt x="108" y="168"/>
                      </a:moveTo>
                      <a:cubicBezTo>
                        <a:pt x="12" y="168"/>
                        <a:pt x="12" y="168"/>
                        <a:pt x="12" y="168"/>
                      </a:cubicBezTo>
                      <a:cubicBezTo>
                        <a:pt x="12" y="96"/>
                        <a:pt x="12" y="96"/>
                        <a:pt x="12" y="96"/>
                      </a:cubicBezTo>
                      <a:cubicBezTo>
                        <a:pt x="108" y="96"/>
                        <a:pt x="108" y="96"/>
                        <a:pt x="108" y="96"/>
                      </a:cubicBezTo>
                      <a:cubicBezTo>
                        <a:pt x="108" y="132"/>
                        <a:pt x="108" y="132"/>
                        <a:pt x="108" y="132"/>
                      </a:cubicBezTo>
                      <a:cubicBezTo>
                        <a:pt x="108" y="132"/>
                        <a:pt x="108" y="132"/>
                        <a:pt x="108" y="132"/>
                      </a:cubicBezTo>
                      <a:lnTo>
                        <a:pt x="108" y="168"/>
                      </a:lnTo>
                      <a:close/>
                      <a:moveTo>
                        <a:pt x="144" y="120"/>
                      </a:moveTo>
                      <a:cubicBezTo>
                        <a:pt x="120" y="120"/>
                        <a:pt x="120" y="120"/>
                        <a:pt x="120" y="120"/>
                      </a:cubicBezTo>
                      <a:cubicBezTo>
                        <a:pt x="120" y="96"/>
                        <a:pt x="120" y="96"/>
                        <a:pt x="120" y="96"/>
                      </a:cubicBezTo>
                      <a:cubicBezTo>
                        <a:pt x="144" y="96"/>
                        <a:pt x="144" y="96"/>
                        <a:pt x="144" y="96"/>
                      </a:cubicBezTo>
                      <a:lnTo>
                        <a:pt x="144" y="120"/>
                      </a:lnTo>
                      <a:close/>
                      <a:moveTo>
                        <a:pt x="180" y="96"/>
                      </a:moveTo>
                      <a:cubicBezTo>
                        <a:pt x="156" y="96"/>
                        <a:pt x="156" y="96"/>
                        <a:pt x="156" y="96"/>
                      </a:cubicBezTo>
                      <a:cubicBezTo>
                        <a:pt x="156" y="84"/>
                        <a:pt x="156" y="84"/>
                        <a:pt x="156" y="84"/>
                      </a:cubicBezTo>
                      <a:cubicBezTo>
                        <a:pt x="108" y="84"/>
                        <a:pt x="108" y="84"/>
                        <a:pt x="108" y="84"/>
                      </a:cubicBezTo>
                      <a:cubicBezTo>
                        <a:pt x="60" y="84"/>
                        <a:pt x="60" y="84"/>
                        <a:pt x="60" y="84"/>
                      </a:cubicBezTo>
                      <a:cubicBezTo>
                        <a:pt x="60" y="48"/>
                        <a:pt x="60" y="48"/>
                        <a:pt x="60" y="48"/>
                      </a:cubicBezTo>
                      <a:cubicBezTo>
                        <a:pt x="180" y="48"/>
                        <a:pt x="180" y="48"/>
                        <a:pt x="180" y="48"/>
                      </a:cubicBezTo>
                      <a:lnTo>
                        <a:pt x="180"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sp>
              <p:nvSpPr>
                <p:cNvPr id="281" name="Oval 7">
                  <a:extLst>
                    <a:ext uri="{FF2B5EF4-FFF2-40B4-BE49-F238E27FC236}">
                      <a16:creationId xmlns:a16="http://schemas.microsoft.com/office/drawing/2014/main" id="{C352C0F0-088B-4457-9AE9-002B480E68DE}"/>
                    </a:ext>
                  </a:extLst>
                </p:cNvPr>
                <p:cNvSpPr>
                  <a:spLocks noChangeArrowheads="1"/>
                </p:cNvSpPr>
                <p:nvPr/>
              </p:nvSpPr>
              <p:spPr bwMode="auto">
                <a:xfrm>
                  <a:off x="4654" y="2815"/>
                  <a:ext cx="18" cy="1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sp>
            <p:nvSpPr>
              <p:cNvPr id="278" name="Rectangle 374">
                <a:extLst>
                  <a:ext uri="{FF2B5EF4-FFF2-40B4-BE49-F238E27FC236}">
                    <a16:creationId xmlns:a16="http://schemas.microsoft.com/office/drawing/2014/main" id="{56A71FDB-BB62-4D52-B397-752490310DF9}"/>
                  </a:ext>
                </a:extLst>
              </p:cNvPr>
              <p:cNvSpPr/>
              <p:nvPr/>
            </p:nvSpPr>
            <p:spPr>
              <a:xfrm>
                <a:off x="4540502" y="4394839"/>
                <a:ext cx="1828800" cy="320040"/>
              </a:xfrm>
              <a:prstGeom prst="rect">
                <a:avLst/>
              </a:prstGeom>
            </p:spPr>
            <p:txBody>
              <a:bodyPr wrap="none" anchor="ctr">
                <a:noAutofit/>
              </a:bodyPr>
              <a:lstStyle/>
              <a:p>
                <a:pPr marL="0" marR="0" lvl="0" indent="0" defTabSz="914437" eaLnBrk="1" fontAlgn="auto" latinLnBrk="0" hangingPunct="1">
                  <a:lnSpc>
                    <a:spcPct val="100000"/>
                  </a:lnSpc>
                  <a:spcBef>
                    <a:spcPts val="0"/>
                  </a:spcBef>
                  <a:spcAft>
                    <a:spcPts val="0"/>
                  </a:spcAft>
                  <a:buClrTx/>
                  <a:buSzTx/>
                  <a:buFontTx/>
                  <a:buNone/>
                  <a:tabLst/>
                  <a:defRPr/>
                </a:pPr>
                <a:r>
                  <a:rPr kumimoji="0" lang="en-US" sz="1568" b="0" i="0" u="none" strike="noStrike" kern="0" cap="none" spc="-51" normalizeH="0" baseline="0" noProof="0" dirty="0">
                    <a:ln>
                      <a:noFill/>
                    </a:ln>
                    <a:solidFill>
                      <a:srgbClr val="353535"/>
                    </a:solidFill>
                    <a:effectLst/>
                    <a:uLnTx/>
                    <a:uFillTx/>
                    <a:ea typeface="Segoe UI" pitchFamily="34" charset="0"/>
                    <a:cs typeface="Segoe UI" pitchFamily="34" charset="0"/>
                  </a:rPr>
                  <a:t>Disable print</a:t>
                </a:r>
                <a:endParaRPr kumimoji="0" lang="en-US" sz="1568" b="0" i="0" u="none" strike="noStrike" kern="0" cap="none" spc="0" normalizeH="0" baseline="0" noProof="0" dirty="0">
                  <a:ln>
                    <a:noFill/>
                  </a:ln>
                  <a:solidFill>
                    <a:srgbClr val="353535"/>
                  </a:solidFill>
                  <a:effectLst/>
                  <a:uLnTx/>
                  <a:uFillTx/>
                </a:endParaRPr>
              </a:p>
            </p:txBody>
          </p:sp>
        </p:grpSp>
        <p:grpSp>
          <p:nvGrpSpPr>
            <p:cNvPr id="261" name="Group 26">
              <a:extLst>
                <a:ext uri="{FF2B5EF4-FFF2-40B4-BE49-F238E27FC236}">
                  <a16:creationId xmlns:a16="http://schemas.microsoft.com/office/drawing/2014/main" id="{BF8FFF98-7A98-46CD-8886-BA46FDD3132B}"/>
                </a:ext>
              </a:extLst>
            </p:cNvPr>
            <p:cNvGrpSpPr/>
            <p:nvPr/>
          </p:nvGrpSpPr>
          <p:grpSpPr>
            <a:xfrm>
              <a:off x="5763283" y="4797365"/>
              <a:ext cx="2133260" cy="320040"/>
              <a:chOff x="4236042" y="3966555"/>
              <a:chExt cx="2133260" cy="320040"/>
            </a:xfrm>
          </p:grpSpPr>
          <p:sp>
            <p:nvSpPr>
              <p:cNvPr id="275" name="Freeform 281">
                <a:extLst>
                  <a:ext uri="{FF2B5EF4-FFF2-40B4-BE49-F238E27FC236}">
                    <a16:creationId xmlns:a16="http://schemas.microsoft.com/office/drawing/2014/main" id="{CA81A622-1D98-4D99-8B98-80B47B0435DF}"/>
                  </a:ext>
                </a:extLst>
              </p:cNvPr>
              <p:cNvSpPr>
                <a:spLocks noChangeAspect="1" noEditPoints="1"/>
              </p:cNvSpPr>
              <p:nvPr/>
            </p:nvSpPr>
            <p:spPr bwMode="auto">
              <a:xfrm>
                <a:off x="4236042" y="3982676"/>
                <a:ext cx="310026" cy="287798"/>
              </a:xfrm>
              <a:custGeom>
                <a:avLst/>
                <a:gdLst>
                  <a:gd name="T0" fmla="*/ 0 w 112"/>
                  <a:gd name="T1" fmla="*/ 8 h 104"/>
                  <a:gd name="T2" fmla="*/ 24 w 112"/>
                  <a:gd name="T3" fmla="*/ 8 h 104"/>
                  <a:gd name="T4" fmla="*/ 24 w 112"/>
                  <a:gd name="T5" fmla="*/ 16 h 104"/>
                  <a:gd name="T6" fmla="*/ 8 w 112"/>
                  <a:gd name="T7" fmla="*/ 16 h 104"/>
                  <a:gd name="T8" fmla="*/ 8 w 112"/>
                  <a:gd name="T9" fmla="*/ 32 h 104"/>
                  <a:gd name="T10" fmla="*/ 24 w 112"/>
                  <a:gd name="T11" fmla="*/ 32 h 104"/>
                  <a:gd name="T12" fmla="*/ 24 w 112"/>
                  <a:gd name="T13" fmla="*/ 40 h 104"/>
                  <a:gd name="T14" fmla="*/ 8 w 112"/>
                  <a:gd name="T15" fmla="*/ 40 h 104"/>
                  <a:gd name="T16" fmla="*/ 8 w 112"/>
                  <a:gd name="T17" fmla="*/ 96 h 104"/>
                  <a:gd name="T18" fmla="*/ 104 w 112"/>
                  <a:gd name="T19" fmla="*/ 96 h 104"/>
                  <a:gd name="T20" fmla="*/ 104 w 112"/>
                  <a:gd name="T21" fmla="*/ 40 h 104"/>
                  <a:gd name="T22" fmla="*/ 48 w 112"/>
                  <a:gd name="T23" fmla="*/ 40 h 104"/>
                  <a:gd name="T24" fmla="*/ 48 w 112"/>
                  <a:gd name="T25" fmla="*/ 32 h 104"/>
                  <a:gd name="T26" fmla="*/ 104 w 112"/>
                  <a:gd name="T27" fmla="*/ 32 h 104"/>
                  <a:gd name="T28" fmla="*/ 104 w 112"/>
                  <a:gd name="T29" fmla="*/ 16 h 104"/>
                  <a:gd name="T30" fmla="*/ 48 w 112"/>
                  <a:gd name="T31" fmla="*/ 16 h 104"/>
                  <a:gd name="T32" fmla="*/ 48 w 112"/>
                  <a:gd name="T33" fmla="*/ 8 h 104"/>
                  <a:gd name="T34" fmla="*/ 112 w 112"/>
                  <a:gd name="T35" fmla="*/ 8 h 104"/>
                  <a:gd name="T36" fmla="*/ 112 w 112"/>
                  <a:gd name="T37" fmla="*/ 104 h 104"/>
                  <a:gd name="T38" fmla="*/ 0 w 112"/>
                  <a:gd name="T39" fmla="*/ 104 h 104"/>
                  <a:gd name="T40" fmla="*/ 0 w 112"/>
                  <a:gd name="T41" fmla="*/ 8 h 104"/>
                  <a:gd name="T42" fmla="*/ 32 w 112"/>
                  <a:gd name="T43" fmla="*/ 0 h 104"/>
                  <a:gd name="T44" fmla="*/ 32 w 112"/>
                  <a:gd name="T45" fmla="*/ 71 h 104"/>
                  <a:gd name="T46" fmla="*/ 22 w 112"/>
                  <a:gd name="T47" fmla="*/ 61 h 104"/>
                  <a:gd name="T48" fmla="*/ 17 w 112"/>
                  <a:gd name="T49" fmla="*/ 67 h 104"/>
                  <a:gd name="T50" fmla="*/ 36 w 112"/>
                  <a:gd name="T51" fmla="*/ 86 h 104"/>
                  <a:gd name="T52" fmla="*/ 54 w 112"/>
                  <a:gd name="T53" fmla="*/ 67 h 104"/>
                  <a:gd name="T54" fmla="*/ 49 w 112"/>
                  <a:gd name="T55" fmla="*/ 61 h 104"/>
                  <a:gd name="T56" fmla="*/ 40 w 112"/>
                  <a:gd name="T57" fmla="*/ 71 h 104"/>
                  <a:gd name="T58" fmla="*/ 40 w 112"/>
                  <a:gd name="T59" fmla="*/ 0 h 104"/>
                  <a:gd name="T60" fmla="*/ 32 w 112"/>
                  <a:gd name="T61" fmla="*/ 0 h 104"/>
                  <a:gd name="T62" fmla="*/ 72 w 112"/>
                  <a:gd name="T63" fmla="*/ 24 h 104"/>
                  <a:gd name="T64" fmla="*/ 68 w 112"/>
                  <a:gd name="T65" fmla="*/ 20 h 104"/>
                  <a:gd name="T66" fmla="*/ 64 w 112"/>
                  <a:gd name="T67" fmla="*/ 24 h 104"/>
                  <a:gd name="T68" fmla="*/ 68 w 112"/>
                  <a:gd name="T69" fmla="*/ 28 h 104"/>
                  <a:gd name="T70" fmla="*/ 72 w 112"/>
                  <a:gd name="T71" fmla="*/ 24 h 104"/>
                  <a:gd name="T72" fmla="*/ 84 w 112"/>
                  <a:gd name="T73" fmla="*/ 24 h 104"/>
                  <a:gd name="T74" fmla="*/ 80 w 112"/>
                  <a:gd name="T75" fmla="*/ 20 h 104"/>
                  <a:gd name="T76" fmla="*/ 76 w 112"/>
                  <a:gd name="T77" fmla="*/ 24 h 104"/>
                  <a:gd name="T78" fmla="*/ 80 w 112"/>
                  <a:gd name="T79" fmla="*/ 28 h 104"/>
                  <a:gd name="T80" fmla="*/ 84 w 112"/>
                  <a:gd name="T81" fmla="*/ 24 h 104"/>
                  <a:gd name="T82" fmla="*/ 96 w 112"/>
                  <a:gd name="T83" fmla="*/ 24 h 104"/>
                  <a:gd name="T84" fmla="*/ 92 w 112"/>
                  <a:gd name="T85" fmla="*/ 20 h 104"/>
                  <a:gd name="T86" fmla="*/ 88 w 112"/>
                  <a:gd name="T87" fmla="*/ 24 h 104"/>
                  <a:gd name="T88" fmla="*/ 92 w 112"/>
                  <a:gd name="T89" fmla="*/ 28 h 104"/>
                  <a:gd name="T90" fmla="*/ 96 w 112"/>
                  <a:gd name="T91" fmla="*/ 2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2" h="104">
                    <a:moveTo>
                      <a:pt x="0" y="8"/>
                    </a:moveTo>
                    <a:cubicBezTo>
                      <a:pt x="24" y="8"/>
                      <a:pt x="24" y="8"/>
                      <a:pt x="24" y="8"/>
                    </a:cubicBezTo>
                    <a:cubicBezTo>
                      <a:pt x="24" y="16"/>
                      <a:pt x="24" y="16"/>
                      <a:pt x="24" y="16"/>
                    </a:cubicBezTo>
                    <a:cubicBezTo>
                      <a:pt x="8" y="16"/>
                      <a:pt x="8" y="16"/>
                      <a:pt x="8" y="16"/>
                    </a:cubicBezTo>
                    <a:cubicBezTo>
                      <a:pt x="8" y="32"/>
                      <a:pt x="8" y="32"/>
                      <a:pt x="8" y="32"/>
                    </a:cubicBezTo>
                    <a:cubicBezTo>
                      <a:pt x="24" y="32"/>
                      <a:pt x="24" y="32"/>
                      <a:pt x="24" y="32"/>
                    </a:cubicBezTo>
                    <a:cubicBezTo>
                      <a:pt x="24" y="40"/>
                      <a:pt x="24" y="40"/>
                      <a:pt x="24" y="40"/>
                    </a:cubicBezTo>
                    <a:cubicBezTo>
                      <a:pt x="8" y="40"/>
                      <a:pt x="8" y="40"/>
                      <a:pt x="8" y="40"/>
                    </a:cubicBezTo>
                    <a:cubicBezTo>
                      <a:pt x="8" y="96"/>
                      <a:pt x="8" y="96"/>
                      <a:pt x="8" y="96"/>
                    </a:cubicBezTo>
                    <a:cubicBezTo>
                      <a:pt x="104" y="96"/>
                      <a:pt x="104" y="96"/>
                      <a:pt x="104" y="96"/>
                    </a:cubicBezTo>
                    <a:cubicBezTo>
                      <a:pt x="104" y="40"/>
                      <a:pt x="104" y="40"/>
                      <a:pt x="104" y="40"/>
                    </a:cubicBezTo>
                    <a:cubicBezTo>
                      <a:pt x="48" y="40"/>
                      <a:pt x="48" y="40"/>
                      <a:pt x="48" y="40"/>
                    </a:cubicBezTo>
                    <a:cubicBezTo>
                      <a:pt x="48" y="32"/>
                      <a:pt x="48" y="32"/>
                      <a:pt x="48" y="32"/>
                    </a:cubicBezTo>
                    <a:cubicBezTo>
                      <a:pt x="104" y="32"/>
                      <a:pt x="104" y="32"/>
                      <a:pt x="104" y="32"/>
                    </a:cubicBezTo>
                    <a:cubicBezTo>
                      <a:pt x="104" y="16"/>
                      <a:pt x="104" y="16"/>
                      <a:pt x="104" y="16"/>
                    </a:cubicBezTo>
                    <a:cubicBezTo>
                      <a:pt x="48" y="16"/>
                      <a:pt x="48" y="16"/>
                      <a:pt x="48" y="16"/>
                    </a:cubicBezTo>
                    <a:cubicBezTo>
                      <a:pt x="48" y="8"/>
                      <a:pt x="48" y="8"/>
                      <a:pt x="48" y="8"/>
                    </a:cubicBezTo>
                    <a:cubicBezTo>
                      <a:pt x="112" y="8"/>
                      <a:pt x="112" y="8"/>
                      <a:pt x="112" y="8"/>
                    </a:cubicBezTo>
                    <a:cubicBezTo>
                      <a:pt x="112" y="104"/>
                      <a:pt x="112" y="104"/>
                      <a:pt x="112" y="104"/>
                    </a:cubicBezTo>
                    <a:cubicBezTo>
                      <a:pt x="0" y="104"/>
                      <a:pt x="0" y="104"/>
                      <a:pt x="0" y="104"/>
                    </a:cubicBezTo>
                    <a:lnTo>
                      <a:pt x="0" y="8"/>
                    </a:lnTo>
                    <a:close/>
                    <a:moveTo>
                      <a:pt x="32" y="0"/>
                    </a:moveTo>
                    <a:cubicBezTo>
                      <a:pt x="32" y="71"/>
                      <a:pt x="32" y="71"/>
                      <a:pt x="32" y="71"/>
                    </a:cubicBezTo>
                    <a:cubicBezTo>
                      <a:pt x="22" y="61"/>
                      <a:pt x="22" y="61"/>
                      <a:pt x="22" y="61"/>
                    </a:cubicBezTo>
                    <a:cubicBezTo>
                      <a:pt x="17" y="67"/>
                      <a:pt x="17" y="67"/>
                      <a:pt x="17" y="67"/>
                    </a:cubicBezTo>
                    <a:cubicBezTo>
                      <a:pt x="36" y="86"/>
                      <a:pt x="36" y="86"/>
                      <a:pt x="36" y="86"/>
                    </a:cubicBezTo>
                    <a:cubicBezTo>
                      <a:pt x="54" y="67"/>
                      <a:pt x="54" y="67"/>
                      <a:pt x="54" y="67"/>
                    </a:cubicBezTo>
                    <a:cubicBezTo>
                      <a:pt x="49" y="61"/>
                      <a:pt x="49" y="61"/>
                      <a:pt x="49" y="61"/>
                    </a:cubicBezTo>
                    <a:cubicBezTo>
                      <a:pt x="40" y="71"/>
                      <a:pt x="40" y="71"/>
                      <a:pt x="40" y="71"/>
                    </a:cubicBezTo>
                    <a:cubicBezTo>
                      <a:pt x="40" y="0"/>
                      <a:pt x="40" y="0"/>
                      <a:pt x="40" y="0"/>
                    </a:cubicBezTo>
                    <a:lnTo>
                      <a:pt x="32" y="0"/>
                    </a:lnTo>
                    <a:close/>
                    <a:moveTo>
                      <a:pt x="72" y="24"/>
                    </a:moveTo>
                    <a:cubicBezTo>
                      <a:pt x="72" y="22"/>
                      <a:pt x="70" y="20"/>
                      <a:pt x="68" y="20"/>
                    </a:cubicBezTo>
                    <a:cubicBezTo>
                      <a:pt x="65" y="20"/>
                      <a:pt x="64" y="22"/>
                      <a:pt x="64" y="24"/>
                    </a:cubicBezTo>
                    <a:cubicBezTo>
                      <a:pt x="64" y="26"/>
                      <a:pt x="65" y="28"/>
                      <a:pt x="68" y="28"/>
                    </a:cubicBezTo>
                    <a:cubicBezTo>
                      <a:pt x="70" y="28"/>
                      <a:pt x="72" y="26"/>
                      <a:pt x="72" y="24"/>
                    </a:cubicBezTo>
                    <a:close/>
                    <a:moveTo>
                      <a:pt x="84" y="24"/>
                    </a:moveTo>
                    <a:cubicBezTo>
                      <a:pt x="84" y="22"/>
                      <a:pt x="82" y="20"/>
                      <a:pt x="80" y="20"/>
                    </a:cubicBezTo>
                    <a:cubicBezTo>
                      <a:pt x="77" y="20"/>
                      <a:pt x="76" y="22"/>
                      <a:pt x="76" y="24"/>
                    </a:cubicBezTo>
                    <a:cubicBezTo>
                      <a:pt x="76" y="26"/>
                      <a:pt x="77" y="28"/>
                      <a:pt x="80" y="28"/>
                    </a:cubicBezTo>
                    <a:cubicBezTo>
                      <a:pt x="82" y="28"/>
                      <a:pt x="84" y="26"/>
                      <a:pt x="84" y="24"/>
                    </a:cubicBezTo>
                    <a:close/>
                    <a:moveTo>
                      <a:pt x="96" y="24"/>
                    </a:moveTo>
                    <a:cubicBezTo>
                      <a:pt x="96" y="22"/>
                      <a:pt x="94" y="20"/>
                      <a:pt x="92" y="20"/>
                    </a:cubicBezTo>
                    <a:cubicBezTo>
                      <a:pt x="89" y="20"/>
                      <a:pt x="88" y="22"/>
                      <a:pt x="88" y="24"/>
                    </a:cubicBezTo>
                    <a:cubicBezTo>
                      <a:pt x="88" y="26"/>
                      <a:pt x="89" y="28"/>
                      <a:pt x="92" y="28"/>
                    </a:cubicBezTo>
                    <a:cubicBezTo>
                      <a:pt x="94" y="28"/>
                      <a:pt x="96" y="26"/>
                      <a:pt x="96" y="24"/>
                    </a:cubicBezTo>
                    <a:close/>
                  </a:path>
                </a:pathLst>
              </a:custGeom>
              <a:solidFill>
                <a:srgbClr val="0078D7"/>
              </a:solidFill>
              <a:ln>
                <a:noFill/>
              </a:ln>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sp>
            <p:nvSpPr>
              <p:cNvPr id="276" name="Rectangle 375">
                <a:extLst>
                  <a:ext uri="{FF2B5EF4-FFF2-40B4-BE49-F238E27FC236}">
                    <a16:creationId xmlns:a16="http://schemas.microsoft.com/office/drawing/2014/main" id="{B0998100-13B8-4571-9D08-86CE4925746D}"/>
                  </a:ext>
                </a:extLst>
              </p:cNvPr>
              <p:cNvSpPr/>
              <p:nvPr/>
            </p:nvSpPr>
            <p:spPr>
              <a:xfrm>
                <a:off x="4540502" y="3966555"/>
                <a:ext cx="1828800" cy="320040"/>
              </a:xfrm>
              <a:prstGeom prst="rect">
                <a:avLst/>
              </a:prstGeom>
            </p:spPr>
            <p:txBody>
              <a:bodyPr wrap="none" anchor="ctr">
                <a:noAutofit/>
              </a:bodyPr>
              <a:lstStyle/>
              <a:p>
                <a:pPr marL="0" marR="0" lvl="0" indent="0" defTabSz="914437" eaLnBrk="1" fontAlgn="auto" latinLnBrk="0" hangingPunct="1">
                  <a:lnSpc>
                    <a:spcPct val="100000"/>
                  </a:lnSpc>
                  <a:spcBef>
                    <a:spcPts val="0"/>
                  </a:spcBef>
                  <a:spcAft>
                    <a:spcPts val="0"/>
                  </a:spcAft>
                  <a:buClrTx/>
                  <a:buSzTx/>
                  <a:buFontTx/>
                  <a:buNone/>
                  <a:tabLst/>
                  <a:defRPr/>
                </a:pPr>
                <a:r>
                  <a:rPr kumimoji="0" lang="en-US" sz="1568" b="0" i="0" u="none" strike="noStrike" kern="0" cap="none" spc="-51" normalizeH="0" baseline="0" noProof="0" dirty="0">
                    <a:ln>
                      <a:noFill/>
                    </a:ln>
                    <a:solidFill>
                      <a:srgbClr val="353535"/>
                    </a:solidFill>
                    <a:effectLst/>
                    <a:uLnTx/>
                    <a:uFillTx/>
                    <a:ea typeface="Segoe UI" pitchFamily="34" charset="0"/>
                    <a:cs typeface="Segoe UI" pitchFamily="34" charset="0"/>
                  </a:rPr>
                  <a:t>Restrict download</a:t>
                </a:r>
                <a:endParaRPr kumimoji="0" lang="en-US" sz="1568" b="0" i="0" u="none" strike="noStrike" kern="0" cap="none" spc="0" normalizeH="0" baseline="0" noProof="0" dirty="0">
                  <a:ln>
                    <a:noFill/>
                  </a:ln>
                  <a:solidFill>
                    <a:srgbClr val="353535"/>
                  </a:solidFill>
                  <a:effectLst/>
                  <a:uLnTx/>
                  <a:uFillTx/>
                </a:endParaRPr>
              </a:p>
            </p:txBody>
          </p:sp>
        </p:grpSp>
        <p:grpSp>
          <p:nvGrpSpPr>
            <p:cNvPr id="262" name="Group 8">
              <a:extLst>
                <a:ext uri="{FF2B5EF4-FFF2-40B4-BE49-F238E27FC236}">
                  <a16:creationId xmlns:a16="http://schemas.microsoft.com/office/drawing/2014/main" id="{5543AC29-CC43-4598-A87D-8BB4386461D1}"/>
                </a:ext>
              </a:extLst>
            </p:cNvPr>
            <p:cNvGrpSpPr/>
            <p:nvPr/>
          </p:nvGrpSpPr>
          <p:grpSpPr>
            <a:xfrm>
              <a:off x="5759509" y="3659270"/>
              <a:ext cx="2133259" cy="365760"/>
              <a:chOff x="4236042" y="2921879"/>
              <a:chExt cx="2133259" cy="365760"/>
            </a:xfrm>
          </p:grpSpPr>
          <p:pic>
            <p:nvPicPr>
              <p:cNvPr id="273" name="Picture 4">
                <a:extLst>
                  <a:ext uri="{FF2B5EF4-FFF2-40B4-BE49-F238E27FC236}">
                    <a16:creationId xmlns:a16="http://schemas.microsoft.com/office/drawing/2014/main" id="{4D8A7446-DEEC-4486-9655-3FE2C767697E}"/>
                  </a:ext>
                </a:extLst>
              </p:cNvPr>
              <p:cNvPicPr>
                <a:picLocks noChangeAspect="1"/>
              </p:cNvPicPr>
              <p:nvPr/>
            </p:nvPicPr>
            <p:blipFill>
              <a:blip r:embed="rId4"/>
              <a:stretch>
                <a:fillRect/>
              </a:stretch>
            </p:blipFill>
            <p:spPr>
              <a:xfrm>
                <a:off x="4236042" y="2921879"/>
                <a:ext cx="365760" cy="365760"/>
              </a:xfrm>
              <a:prstGeom prst="rect">
                <a:avLst/>
              </a:prstGeom>
            </p:spPr>
          </p:pic>
          <p:sp>
            <p:nvSpPr>
              <p:cNvPr id="274" name="Rectangle 376">
                <a:extLst>
                  <a:ext uri="{FF2B5EF4-FFF2-40B4-BE49-F238E27FC236}">
                    <a16:creationId xmlns:a16="http://schemas.microsoft.com/office/drawing/2014/main" id="{4CEEBE75-8209-486F-8AD6-D8C2FDB0545B}"/>
                  </a:ext>
                </a:extLst>
              </p:cNvPr>
              <p:cNvSpPr/>
              <p:nvPr/>
            </p:nvSpPr>
            <p:spPr>
              <a:xfrm>
                <a:off x="4540501" y="2944739"/>
                <a:ext cx="1828800" cy="320040"/>
              </a:xfrm>
              <a:prstGeom prst="rect">
                <a:avLst/>
              </a:prstGeom>
            </p:spPr>
            <p:txBody>
              <a:bodyPr wrap="none" anchor="ctr">
                <a:noAutofit/>
              </a:bodyPr>
              <a:lstStyle/>
              <a:p>
                <a:pPr marL="0" marR="0" lvl="0" indent="0" defTabSz="914437" eaLnBrk="1" fontAlgn="auto" latinLnBrk="0" hangingPunct="1">
                  <a:lnSpc>
                    <a:spcPct val="100000"/>
                  </a:lnSpc>
                  <a:spcBef>
                    <a:spcPts val="0"/>
                  </a:spcBef>
                  <a:spcAft>
                    <a:spcPts val="0"/>
                  </a:spcAft>
                  <a:buClrTx/>
                  <a:buSzTx/>
                  <a:buFontTx/>
                  <a:buNone/>
                  <a:tabLst/>
                  <a:defRPr/>
                </a:pPr>
                <a:r>
                  <a:rPr kumimoji="0" lang="en-US" sz="1568" b="0" i="0" u="none" strike="noStrike" kern="0" cap="none" spc="-51" normalizeH="0" baseline="0" noProof="0" dirty="0">
                    <a:ln>
                      <a:noFill/>
                    </a:ln>
                    <a:solidFill>
                      <a:srgbClr val="353535"/>
                    </a:solidFill>
                    <a:effectLst/>
                    <a:uLnTx/>
                    <a:uFillTx/>
                    <a:ea typeface="Segoe UI" pitchFamily="34" charset="0"/>
                    <a:cs typeface="Segoe UI" pitchFamily="34" charset="0"/>
                  </a:rPr>
                  <a:t>Enforce MFA</a:t>
                </a:r>
                <a:endParaRPr kumimoji="0" lang="en-US" sz="1568" b="0" i="0" u="none" strike="noStrike" kern="0" cap="none" spc="0" normalizeH="0" baseline="0" noProof="0" dirty="0">
                  <a:ln>
                    <a:noFill/>
                  </a:ln>
                  <a:solidFill>
                    <a:srgbClr val="353535"/>
                  </a:solidFill>
                  <a:effectLst/>
                  <a:uLnTx/>
                  <a:uFillTx/>
                </a:endParaRPr>
              </a:p>
            </p:txBody>
          </p:sp>
        </p:grpSp>
        <p:grpSp>
          <p:nvGrpSpPr>
            <p:cNvPr id="263" name="Group 13">
              <a:extLst>
                <a:ext uri="{FF2B5EF4-FFF2-40B4-BE49-F238E27FC236}">
                  <a16:creationId xmlns:a16="http://schemas.microsoft.com/office/drawing/2014/main" id="{02B0731D-E0B9-4FC3-85CD-730F19AE4D04}"/>
                </a:ext>
              </a:extLst>
            </p:cNvPr>
            <p:cNvGrpSpPr/>
            <p:nvPr/>
          </p:nvGrpSpPr>
          <p:grpSpPr>
            <a:xfrm>
              <a:off x="5759509" y="3159162"/>
              <a:ext cx="2103121" cy="320040"/>
              <a:chOff x="4266181" y="2511709"/>
              <a:chExt cx="2103121" cy="320040"/>
            </a:xfrm>
          </p:grpSpPr>
          <p:sp>
            <p:nvSpPr>
              <p:cNvPr id="270" name="Rectangle 377">
                <a:extLst>
                  <a:ext uri="{FF2B5EF4-FFF2-40B4-BE49-F238E27FC236}">
                    <a16:creationId xmlns:a16="http://schemas.microsoft.com/office/drawing/2014/main" id="{E069A3D5-C8FF-4EA0-885D-A0CE715CBEE4}"/>
                  </a:ext>
                </a:extLst>
              </p:cNvPr>
              <p:cNvSpPr/>
              <p:nvPr/>
            </p:nvSpPr>
            <p:spPr>
              <a:xfrm>
                <a:off x="4540502" y="2511709"/>
                <a:ext cx="1828800" cy="320040"/>
              </a:xfrm>
              <a:prstGeom prst="rect">
                <a:avLst/>
              </a:prstGeom>
            </p:spPr>
            <p:txBody>
              <a:bodyPr wrap="none" anchor="ctr">
                <a:noAutofit/>
              </a:bodyPr>
              <a:lstStyle/>
              <a:p>
                <a:pPr marL="0" marR="0" lvl="0" indent="0" defTabSz="914437" eaLnBrk="1" fontAlgn="auto" latinLnBrk="0" hangingPunct="1">
                  <a:lnSpc>
                    <a:spcPct val="100000"/>
                  </a:lnSpc>
                  <a:spcBef>
                    <a:spcPts val="0"/>
                  </a:spcBef>
                  <a:spcAft>
                    <a:spcPts val="0"/>
                  </a:spcAft>
                  <a:buClrTx/>
                  <a:buSzTx/>
                  <a:buFontTx/>
                  <a:buNone/>
                  <a:tabLst/>
                  <a:defRPr/>
                </a:pPr>
                <a:r>
                  <a:rPr kumimoji="0" lang="en-US" sz="1568" b="0" i="0" u="none" strike="noStrike" kern="0" cap="none" spc="-51" normalizeH="0" baseline="0" noProof="0" dirty="0">
                    <a:ln>
                      <a:noFill/>
                    </a:ln>
                    <a:solidFill>
                      <a:srgbClr val="353535"/>
                    </a:solidFill>
                    <a:effectLst/>
                    <a:uLnTx/>
                    <a:uFillTx/>
                    <a:ea typeface="Segoe UI" pitchFamily="34" charset="0"/>
                    <a:cs typeface="Segoe UI" pitchFamily="34" charset="0"/>
                  </a:rPr>
                  <a:t>Block sign-in</a:t>
                </a:r>
                <a:endParaRPr kumimoji="0" lang="en-US" sz="1568" b="0" i="0" u="none" strike="noStrike" kern="0" cap="none" spc="0" normalizeH="0" baseline="0" noProof="0" dirty="0">
                  <a:ln>
                    <a:noFill/>
                  </a:ln>
                  <a:solidFill>
                    <a:srgbClr val="353535"/>
                  </a:solidFill>
                  <a:effectLst/>
                  <a:uLnTx/>
                  <a:uFillTx/>
                </a:endParaRPr>
              </a:p>
            </p:txBody>
          </p:sp>
          <p:sp>
            <p:nvSpPr>
              <p:cNvPr id="271" name="Oval 148">
                <a:extLst>
                  <a:ext uri="{FF2B5EF4-FFF2-40B4-BE49-F238E27FC236}">
                    <a16:creationId xmlns:a16="http://schemas.microsoft.com/office/drawing/2014/main" id="{1F4A874B-96D3-45B7-A724-651C2360E421}"/>
                  </a:ext>
                </a:extLst>
              </p:cNvPr>
              <p:cNvSpPr/>
              <p:nvPr/>
            </p:nvSpPr>
            <p:spPr bwMode="auto">
              <a:xfrm>
                <a:off x="4266181" y="2534569"/>
                <a:ext cx="274320" cy="274320"/>
              </a:xfrm>
              <a:prstGeom prst="ellipse">
                <a:avLst/>
              </a:prstGeom>
              <a:solidFill>
                <a:srgbClr val="C000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Freeform 11">
                <a:extLst>
                  <a:ext uri="{FF2B5EF4-FFF2-40B4-BE49-F238E27FC236}">
                    <a16:creationId xmlns:a16="http://schemas.microsoft.com/office/drawing/2014/main" id="{690D7E2D-DE92-4541-B214-B80739159846}"/>
                  </a:ext>
                </a:extLst>
              </p:cNvPr>
              <p:cNvSpPr>
                <a:spLocks/>
              </p:cNvSpPr>
              <p:nvPr/>
            </p:nvSpPr>
            <p:spPr bwMode="auto">
              <a:xfrm>
                <a:off x="4311869" y="2580257"/>
                <a:ext cx="182944" cy="182944"/>
              </a:xfrm>
              <a:custGeom>
                <a:avLst/>
                <a:gdLst>
                  <a:gd name="T0" fmla="*/ 380 w 380"/>
                  <a:gd name="T1" fmla="*/ 19 h 380"/>
                  <a:gd name="T2" fmla="*/ 361 w 380"/>
                  <a:gd name="T3" fmla="*/ 0 h 380"/>
                  <a:gd name="T4" fmla="*/ 190 w 380"/>
                  <a:gd name="T5" fmla="*/ 171 h 380"/>
                  <a:gd name="T6" fmla="*/ 19 w 380"/>
                  <a:gd name="T7" fmla="*/ 0 h 380"/>
                  <a:gd name="T8" fmla="*/ 0 w 380"/>
                  <a:gd name="T9" fmla="*/ 19 h 380"/>
                  <a:gd name="T10" fmla="*/ 171 w 380"/>
                  <a:gd name="T11" fmla="*/ 190 h 380"/>
                  <a:gd name="T12" fmla="*/ 0 w 380"/>
                  <a:gd name="T13" fmla="*/ 361 h 380"/>
                  <a:gd name="T14" fmla="*/ 19 w 380"/>
                  <a:gd name="T15" fmla="*/ 380 h 380"/>
                  <a:gd name="T16" fmla="*/ 190 w 380"/>
                  <a:gd name="T17" fmla="*/ 209 h 380"/>
                  <a:gd name="T18" fmla="*/ 361 w 380"/>
                  <a:gd name="T19" fmla="*/ 380 h 380"/>
                  <a:gd name="T20" fmla="*/ 380 w 380"/>
                  <a:gd name="T21" fmla="*/ 361 h 380"/>
                  <a:gd name="T22" fmla="*/ 210 w 380"/>
                  <a:gd name="T23" fmla="*/ 190 h 380"/>
                  <a:gd name="T24" fmla="*/ 380 w 380"/>
                  <a:gd name="T25" fmla="*/ 19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380">
                    <a:moveTo>
                      <a:pt x="380" y="19"/>
                    </a:moveTo>
                    <a:lnTo>
                      <a:pt x="361" y="0"/>
                    </a:lnTo>
                    <a:lnTo>
                      <a:pt x="190" y="171"/>
                    </a:lnTo>
                    <a:lnTo>
                      <a:pt x="19" y="0"/>
                    </a:lnTo>
                    <a:lnTo>
                      <a:pt x="0" y="19"/>
                    </a:lnTo>
                    <a:lnTo>
                      <a:pt x="171" y="190"/>
                    </a:lnTo>
                    <a:lnTo>
                      <a:pt x="0" y="361"/>
                    </a:lnTo>
                    <a:lnTo>
                      <a:pt x="19" y="380"/>
                    </a:lnTo>
                    <a:lnTo>
                      <a:pt x="190" y="209"/>
                    </a:lnTo>
                    <a:lnTo>
                      <a:pt x="361" y="380"/>
                    </a:lnTo>
                    <a:lnTo>
                      <a:pt x="380" y="361"/>
                    </a:lnTo>
                    <a:lnTo>
                      <a:pt x="210" y="190"/>
                    </a:lnTo>
                    <a:lnTo>
                      <a:pt x="380" y="19"/>
                    </a:lnTo>
                    <a:close/>
                  </a:path>
                </a:pathLst>
              </a:custGeom>
              <a:solidFill>
                <a:srgbClr val="FFFFFF"/>
              </a:solidFill>
              <a:ln>
                <a:noFill/>
              </a:ln>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grpSp>
          <p:nvGrpSpPr>
            <p:cNvPr id="264" name="Group 14">
              <a:extLst>
                <a:ext uri="{FF2B5EF4-FFF2-40B4-BE49-F238E27FC236}">
                  <a16:creationId xmlns:a16="http://schemas.microsoft.com/office/drawing/2014/main" id="{A2AA45E2-4C5C-40F4-81C1-155CACF0617E}"/>
                </a:ext>
              </a:extLst>
            </p:cNvPr>
            <p:cNvGrpSpPr/>
            <p:nvPr/>
          </p:nvGrpSpPr>
          <p:grpSpPr>
            <a:xfrm>
              <a:off x="5759509" y="2659054"/>
              <a:ext cx="2103121" cy="320040"/>
              <a:chOff x="4266181" y="2096062"/>
              <a:chExt cx="2103121" cy="320040"/>
            </a:xfrm>
          </p:grpSpPr>
          <p:sp>
            <p:nvSpPr>
              <p:cNvPr id="267" name="Rectangle 378">
                <a:extLst>
                  <a:ext uri="{FF2B5EF4-FFF2-40B4-BE49-F238E27FC236}">
                    <a16:creationId xmlns:a16="http://schemas.microsoft.com/office/drawing/2014/main" id="{FC05B33C-7FFB-4C36-82E3-51CEE1D8172A}"/>
                  </a:ext>
                </a:extLst>
              </p:cNvPr>
              <p:cNvSpPr/>
              <p:nvPr/>
            </p:nvSpPr>
            <p:spPr>
              <a:xfrm>
                <a:off x="4540502" y="2096062"/>
                <a:ext cx="1828800" cy="320040"/>
              </a:xfrm>
              <a:prstGeom prst="rect">
                <a:avLst/>
              </a:prstGeom>
            </p:spPr>
            <p:txBody>
              <a:bodyPr wrap="none" anchor="ctr">
                <a:noAutofit/>
              </a:bodyPr>
              <a:lstStyle/>
              <a:p>
                <a:pPr marL="0" marR="0" lvl="0" indent="0" defTabSz="914437" eaLnBrk="1" fontAlgn="auto" latinLnBrk="0" hangingPunct="1">
                  <a:lnSpc>
                    <a:spcPct val="100000"/>
                  </a:lnSpc>
                  <a:spcBef>
                    <a:spcPts val="0"/>
                  </a:spcBef>
                  <a:spcAft>
                    <a:spcPts val="0"/>
                  </a:spcAft>
                  <a:buClrTx/>
                  <a:buSzTx/>
                  <a:buFontTx/>
                  <a:buNone/>
                  <a:tabLst/>
                  <a:defRPr/>
                </a:pPr>
                <a:r>
                  <a:rPr kumimoji="0" lang="en-US" sz="1568" b="0" i="0" u="none" strike="noStrike" kern="0" cap="none" spc="-51" normalizeH="0" baseline="0" noProof="0" dirty="0">
                    <a:ln>
                      <a:noFill/>
                    </a:ln>
                    <a:solidFill>
                      <a:srgbClr val="353535"/>
                    </a:solidFill>
                    <a:effectLst/>
                    <a:uLnTx/>
                    <a:uFillTx/>
                    <a:ea typeface="Segoe UI" pitchFamily="34" charset="0"/>
                    <a:cs typeface="Segoe UI" pitchFamily="34" charset="0"/>
                  </a:rPr>
                  <a:t>Allow sign-in</a:t>
                </a:r>
                <a:endParaRPr kumimoji="0" lang="en-US" sz="1568" b="0" i="0" u="none" strike="noStrike" kern="0" cap="none" spc="0" normalizeH="0" baseline="0" noProof="0" dirty="0">
                  <a:ln>
                    <a:noFill/>
                  </a:ln>
                  <a:solidFill>
                    <a:srgbClr val="353535"/>
                  </a:solidFill>
                  <a:effectLst/>
                  <a:uLnTx/>
                  <a:uFillTx/>
                </a:endParaRPr>
              </a:p>
            </p:txBody>
          </p:sp>
          <p:sp>
            <p:nvSpPr>
              <p:cNvPr id="268" name="Oval 7">
                <a:extLst>
                  <a:ext uri="{FF2B5EF4-FFF2-40B4-BE49-F238E27FC236}">
                    <a16:creationId xmlns:a16="http://schemas.microsoft.com/office/drawing/2014/main" id="{B9BEF8B2-273C-4DDB-AC6C-27F18A11F1F9}"/>
                  </a:ext>
                </a:extLst>
              </p:cNvPr>
              <p:cNvSpPr/>
              <p:nvPr/>
            </p:nvSpPr>
            <p:spPr bwMode="auto">
              <a:xfrm>
                <a:off x="4266181" y="2118922"/>
                <a:ext cx="274320" cy="274320"/>
              </a:xfrm>
              <a:prstGeom prst="ellipse">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Freeform 23">
                <a:extLst>
                  <a:ext uri="{FF2B5EF4-FFF2-40B4-BE49-F238E27FC236}">
                    <a16:creationId xmlns:a16="http://schemas.microsoft.com/office/drawing/2014/main" id="{C37392C5-B7A2-4EBB-B137-65DB8A6114F4}"/>
                  </a:ext>
                </a:extLst>
              </p:cNvPr>
              <p:cNvSpPr>
                <a:spLocks/>
              </p:cNvSpPr>
              <p:nvPr/>
            </p:nvSpPr>
            <p:spPr bwMode="auto">
              <a:xfrm>
                <a:off x="4314417" y="2189390"/>
                <a:ext cx="177848" cy="133386"/>
              </a:xfrm>
              <a:custGeom>
                <a:avLst/>
                <a:gdLst>
                  <a:gd name="T0" fmla="*/ 308 w 308"/>
                  <a:gd name="T1" fmla="*/ 20 h 231"/>
                  <a:gd name="T2" fmla="*/ 288 w 308"/>
                  <a:gd name="T3" fmla="*/ 0 h 231"/>
                  <a:gd name="T4" fmla="*/ 96 w 308"/>
                  <a:gd name="T5" fmla="*/ 193 h 231"/>
                  <a:gd name="T6" fmla="*/ 20 w 308"/>
                  <a:gd name="T7" fmla="*/ 116 h 231"/>
                  <a:gd name="T8" fmla="*/ 0 w 308"/>
                  <a:gd name="T9" fmla="*/ 135 h 231"/>
                  <a:gd name="T10" fmla="*/ 96 w 308"/>
                  <a:gd name="T11" fmla="*/ 231 h 231"/>
                  <a:gd name="T12" fmla="*/ 308 w 308"/>
                  <a:gd name="T13" fmla="*/ 20 h 231"/>
                </a:gdLst>
                <a:ahLst/>
                <a:cxnLst>
                  <a:cxn ang="0">
                    <a:pos x="T0" y="T1"/>
                  </a:cxn>
                  <a:cxn ang="0">
                    <a:pos x="T2" y="T3"/>
                  </a:cxn>
                  <a:cxn ang="0">
                    <a:pos x="T4" y="T5"/>
                  </a:cxn>
                  <a:cxn ang="0">
                    <a:pos x="T6" y="T7"/>
                  </a:cxn>
                  <a:cxn ang="0">
                    <a:pos x="T8" y="T9"/>
                  </a:cxn>
                  <a:cxn ang="0">
                    <a:pos x="T10" y="T11"/>
                  </a:cxn>
                  <a:cxn ang="0">
                    <a:pos x="T12" y="T13"/>
                  </a:cxn>
                </a:cxnLst>
                <a:rect l="0" t="0" r="r" b="b"/>
                <a:pathLst>
                  <a:path w="308" h="231">
                    <a:moveTo>
                      <a:pt x="308" y="20"/>
                    </a:moveTo>
                    <a:lnTo>
                      <a:pt x="288" y="0"/>
                    </a:lnTo>
                    <a:lnTo>
                      <a:pt x="96" y="193"/>
                    </a:lnTo>
                    <a:lnTo>
                      <a:pt x="20" y="116"/>
                    </a:lnTo>
                    <a:lnTo>
                      <a:pt x="0" y="135"/>
                    </a:lnTo>
                    <a:lnTo>
                      <a:pt x="96" y="231"/>
                    </a:lnTo>
                    <a:lnTo>
                      <a:pt x="308" y="20"/>
                    </a:lnTo>
                    <a:close/>
                  </a:path>
                </a:pathLst>
              </a:custGeom>
              <a:solidFill>
                <a:srgbClr val="FFFFFF"/>
              </a:solidFill>
              <a:ln>
                <a:noFill/>
              </a:ln>
              <a:extLst/>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sp>
          <p:nvSpPr>
            <p:cNvPr id="265" name="Rectangle 58">
              <a:extLst>
                <a:ext uri="{FF2B5EF4-FFF2-40B4-BE49-F238E27FC236}">
                  <a16:creationId xmlns:a16="http://schemas.microsoft.com/office/drawing/2014/main" id="{0891E9BE-4FE1-4282-814A-563F7AF3E9DC}"/>
                </a:ext>
              </a:extLst>
            </p:cNvPr>
            <p:cNvSpPr/>
            <p:nvPr/>
          </p:nvSpPr>
          <p:spPr>
            <a:xfrm>
              <a:off x="5605401" y="2152521"/>
              <a:ext cx="1558621" cy="371244"/>
            </a:xfrm>
            <a:prstGeom prst="rect">
              <a:avLst/>
            </a:prstGeom>
          </p:spPr>
          <p:txBody>
            <a:bodyPr wrap="none">
              <a:spAutoFit/>
            </a:bodyPr>
            <a:lstStyle/>
            <a:p>
              <a:pPr marL="0" marR="0" lvl="0" indent="0" defTabSz="914437" eaLnBrk="1" fontAlgn="auto" latinLnBrk="0" hangingPunct="1">
                <a:lnSpc>
                  <a:spcPct val="100000"/>
                </a:lnSpc>
                <a:spcBef>
                  <a:spcPts val="0"/>
                </a:spcBef>
                <a:spcAft>
                  <a:spcPts val="0"/>
                </a:spcAft>
                <a:buClrTx/>
                <a:buSzTx/>
                <a:buFontTx/>
                <a:buNone/>
                <a:tabLst/>
                <a:defRPr/>
              </a:pPr>
              <a:r>
                <a:rPr kumimoji="0" lang="en-US" sz="1765" b="1" i="0" u="none" strike="noStrike" kern="0" cap="none" spc="-51" normalizeH="0" baseline="0" noProof="0" dirty="0">
                  <a:ln>
                    <a:noFill/>
                  </a:ln>
                  <a:solidFill>
                    <a:srgbClr val="353535"/>
                  </a:solidFill>
                  <a:effectLst/>
                  <a:uLnTx/>
                  <a:uFillTx/>
                  <a:cs typeface="Segoe UI" pitchFamily="34" charset="0"/>
                </a:rPr>
                <a:t>Access Control</a:t>
              </a:r>
              <a:endParaRPr kumimoji="0" lang="en-US" sz="1765" b="0" i="0" u="none" strike="noStrike" kern="0" cap="none" spc="0" normalizeH="0" baseline="0" noProof="0" dirty="0">
                <a:ln>
                  <a:noFill/>
                </a:ln>
                <a:solidFill>
                  <a:srgbClr val="353535"/>
                </a:solidFill>
                <a:effectLst/>
                <a:uLnTx/>
                <a:uFillTx/>
              </a:endParaRPr>
            </a:p>
          </p:txBody>
        </p:sp>
        <p:sp>
          <p:nvSpPr>
            <p:cNvPr id="266" name="Rectangle 284">
              <a:extLst>
                <a:ext uri="{FF2B5EF4-FFF2-40B4-BE49-F238E27FC236}">
                  <a16:creationId xmlns:a16="http://schemas.microsoft.com/office/drawing/2014/main" id="{FF7C55FD-E688-49A5-97A2-8C30F40C5528}"/>
                </a:ext>
              </a:extLst>
            </p:cNvPr>
            <p:cNvSpPr/>
            <p:nvPr/>
          </p:nvSpPr>
          <p:spPr>
            <a:xfrm>
              <a:off x="5605401" y="4247965"/>
              <a:ext cx="1235059" cy="371244"/>
            </a:xfrm>
            <a:prstGeom prst="rect">
              <a:avLst/>
            </a:prstGeom>
          </p:spPr>
          <p:txBody>
            <a:bodyPr wrap="none">
              <a:spAutoFit/>
            </a:bodyPr>
            <a:lstStyle/>
            <a:p>
              <a:pPr marL="0" marR="0" lvl="0" indent="0" defTabSz="914437" eaLnBrk="1" fontAlgn="auto" latinLnBrk="0" hangingPunct="1">
                <a:lnSpc>
                  <a:spcPct val="100000"/>
                </a:lnSpc>
                <a:spcBef>
                  <a:spcPts val="0"/>
                </a:spcBef>
                <a:spcAft>
                  <a:spcPts val="0"/>
                </a:spcAft>
                <a:buClrTx/>
                <a:buSzTx/>
                <a:buFontTx/>
                <a:buNone/>
                <a:tabLst/>
                <a:defRPr/>
              </a:pPr>
              <a:r>
                <a:rPr kumimoji="0" lang="en-US" sz="1765" b="1" i="0" u="none" strike="noStrike" kern="0" cap="none" spc="-51" normalizeH="0" baseline="0" noProof="0" dirty="0">
                  <a:ln>
                    <a:noFill/>
                  </a:ln>
                  <a:solidFill>
                    <a:srgbClr val="353535"/>
                  </a:solidFill>
                  <a:effectLst/>
                  <a:uLnTx/>
                  <a:uFillTx/>
                  <a:cs typeface="Segoe UI" pitchFamily="34" charset="0"/>
                </a:rPr>
                <a:t>Restrictions</a:t>
              </a:r>
              <a:endParaRPr kumimoji="0" lang="en-US" sz="1765" b="0" i="0" u="none" strike="noStrike" kern="0" cap="none" spc="0" normalizeH="0" baseline="0" noProof="0" dirty="0">
                <a:ln>
                  <a:noFill/>
                </a:ln>
                <a:solidFill>
                  <a:srgbClr val="353535"/>
                </a:solidFill>
                <a:effectLst/>
                <a:uLnTx/>
                <a:uFillTx/>
              </a:endParaRPr>
            </a:p>
          </p:txBody>
        </p:sp>
      </p:grpSp>
      <p:grpSp>
        <p:nvGrpSpPr>
          <p:cNvPr id="284" name="Group 9">
            <a:extLst>
              <a:ext uri="{FF2B5EF4-FFF2-40B4-BE49-F238E27FC236}">
                <a16:creationId xmlns:a16="http://schemas.microsoft.com/office/drawing/2014/main" id="{52455EBE-E5B1-43B7-AE91-758B111C3A64}"/>
              </a:ext>
            </a:extLst>
          </p:cNvPr>
          <p:cNvGrpSpPr/>
          <p:nvPr/>
        </p:nvGrpSpPr>
        <p:grpSpPr>
          <a:xfrm>
            <a:off x="1826330" y="1616311"/>
            <a:ext cx="3410122" cy="4482124"/>
            <a:chOff x="1777479" y="2068518"/>
            <a:chExt cx="3478502" cy="4572000"/>
          </a:xfrm>
        </p:grpSpPr>
        <p:sp>
          <p:nvSpPr>
            <p:cNvPr id="285" name="Rectangle 186">
              <a:extLst>
                <a:ext uri="{FF2B5EF4-FFF2-40B4-BE49-F238E27FC236}">
                  <a16:creationId xmlns:a16="http://schemas.microsoft.com/office/drawing/2014/main" id="{7954FBE5-980D-4A0E-BB02-F5A4293F5548}"/>
                </a:ext>
              </a:extLst>
            </p:cNvPr>
            <p:cNvSpPr/>
            <p:nvPr/>
          </p:nvSpPr>
          <p:spPr bwMode="auto">
            <a:xfrm>
              <a:off x="1777479" y="2068518"/>
              <a:ext cx="3474720" cy="457200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6284" rIns="182855" bIns="146284" numCol="1" spcCol="0" rtlCol="0" fromWordArt="0" anchor="t" anchorCtr="0" forceAA="0" compatLnSpc="1">
              <a:prstTxWarp prst="textNoShape">
                <a:avLst/>
              </a:prstTxWarp>
              <a:noAutofit/>
            </a:bodyPr>
            <a:lstStyle/>
            <a:p>
              <a:pPr marL="0" marR="0" lvl="0" indent="0" defTabSz="932365" eaLnBrk="1" fontAlgn="auto" latinLnBrk="0" hangingPunct="1">
                <a:lnSpc>
                  <a:spcPct val="90000"/>
                </a:lnSpc>
                <a:spcBef>
                  <a:spcPts val="600"/>
                </a:spcBef>
                <a:spcAft>
                  <a:spcPts val="0"/>
                </a:spcAft>
                <a:buClrTx/>
                <a:buSzTx/>
                <a:buFontTx/>
                <a:buNone/>
                <a:tabLst/>
                <a:defRPr/>
              </a:pPr>
              <a:endParaRPr kumimoji="0" lang="en-US" sz="1765" b="1" i="0" u="none" strike="noStrike" kern="0" cap="none" spc="-51" normalizeH="0" baseline="0" noProof="0" dirty="0">
                <a:ln>
                  <a:noFill/>
                </a:ln>
                <a:solidFill>
                  <a:srgbClr val="353535"/>
                </a:solidFill>
                <a:effectLst/>
                <a:uLnTx/>
                <a:uFillTx/>
                <a:latin typeface="Segoe UI"/>
                <a:ea typeface="Segoe UI" pitchFamily="34" charset="0"/>
                <a:cs typeface="Segoe UI" pitchFamily="34" charset="0"/>
              </a:endParaRPr>
            </a:p>
          </p:txBody>
        </p:sp>
        <p:sp>
          <p:nvSpPr>
            <p:cNvPr id="286" name="Freeform 28">
              <a:extLst>
                <a:ext uri="{FF2B5EF4-FFF2-40B4-BE49-F238E27FC236}">
                  <a16:creationId xmlns:a16="http://schemas.microsoft.com/office/drawing/2014/main" id="{1E8A93D7-9FAA-4ACC-93B6-0239C37269AA}"/>
                </a:ext>
              </a:extLst>
            </p:cNvPr>
            <p:cNvSpPr>
              <a:spLocks noEditPoints="1"/>
            </p:cNvSpPr>
            <p:nvPr/>
          </p:nvSpPr>
          <p:spPr bwMode="auto">
            <a:xfrm>
              <a:off x="2011031" y="3482376"/>
              <a:ext cx="434975" cy="360363"/>
            </a:xfrm>
            <a:custGeom>
              <a:avLst/>
              <a:gdLst>
                <a:gd name="T0" fmla="*/ 0 w 116"/>
                <a:gd name="T1" fmla="*/ 96 h 96"/>
                <a:gd name="T2" fmla="*/ 78 w 116"/>
                <a:gd name="T3" fmla="*/ 80 h 96"/>
                <a:gd name="T4" fmla="*/ 112 w 116"/>
                <a:gd name="T5" fmla="*/ 80 h 96"/>
                <a:gd name="T6" fmla="*/ 116 w 116"/>
                <a:gd name="T7" fmla="*/ 8 h 96"/>
                <a:gd name="T8" fmla="*/ 108 w 116"/>
                <a:gd name="T9" fmla="*/ 0 h 96"/>
                <a:gd name="T10" fmla="*/ 64 w 116"/>
                <a:gd name="T11" fmla="*/ 0 h 96"/>
                <a:gd name="T12" fmla="*/ 64 w 116"/>
                <a:gd name="T13" fmla="*/ 16 h 96"/>
                <a:gd name="T14" fmla="*/ 8 w 116"/>
                <a:gd name="T15" fmla="*/ 20 h 96"/>
                <a:gd name="T16" fmla="*/ 8 w 116"/>
                <a:gd name="T17" fmla="*/ 56 h 96"/>
                <a:gd name="T18" fmla="*/ 16 w 116"/>
                <a:gd name="T19" fmla="*/ 64 h 96"/>
                <a:gd name="T20" fmla="*/ 40 w 116"/>
                <a:gd name="T21" fmla="*/ 72 h 96"/>
                <a:gd name="T22" fmla="*/ 108 w 116"/>
                <a:gd name="T23" fmla="*/ 72 h 96"/>
                <a:gd name="T24" fmla="*/ 72 w 116"/>
                <a:gd name="T25" fmla="*/ 64 h 96"/>
                <a:gd name="T26" fmla="*/ 80 w 116"/>
                <a:gd name="T27" fmla="*/ 56 h 96"/>
                <a:gd name="T28" fmla="*/ 108 w 116"/>
                <a:gd name="T29" fmla="*/ 72 h 96"/>
                <a:gd name="T30" fmla="*/ 80 w 116"/>
                <a:gd name="T31" fmla="*/ 48 h 96"/>
                <a:gd name="T32" fmla="*/ 108 w 116"/>
                <a:gd name="T33" fmla="*/ 32 h 96"/>
                <a:gd name="T34" fmla="*/ 72 w 116"/>
                <a:gd name="T35" fmla="*/ 8 h 96"/>
                <a:gd name="T36" fmla="*/ 108 w 116"/>
                <a:gd name="T37" fmla="*/ 24 h 96"/>
                <a:gd name="T38" fmla="*/ 80 w 116"/>
                <a:gd name="T39" fmla="*/ 20 h 96"/>
                <a:gd name="T40" fmla="*/ 72 w 116"/>
                <a:gd name="T41" fmla="*/ 16 h 96"/>
                <a:gd name="T42" fmla="*/ 16 w 116"/>
                <a:gd name="T43" fmla="*/ 56 h 96"/>
                <a:gd name="T44" fmla="*/ 72 w 116"/>
                <a:gd name="T45" fmla="*/ 24 h 96"/>
                <a:gd name="T46" fmla="*/ 64 w 116"/>
                <a:gd name="T47" fmla="*/ 56 h 96"/>
                <a:gd name="T48" fmla="*/ 64 w 116"/>
                <a:gd name="T49" fmla="*/ 64 h 96"/>
                <a:gd name="T50" fmla="*/ 48 w 116"/>
                <a:gd name="T51" fmla="*/ 72 h 96"/>
                <a:gd name="T52" fmla="*/ 64 w 116"/>
                <a:gd name="T53" fmla="*/ 64 h 96"/>
                <a:gd name="T54" fmla="*/ 64 w 116"/>
                <a:gd name="T55" fmla="*/ 80 h 96"/>
                <a:gd name="T56" fmla="*/ 73 w 116"/>
                <a:gd name="T57" fmla="*/ 88 h 96"/>
                <a:gd name="T58" fmla="*/ 20 w 116"/>
                <a:gd name="T59" fmla="*/ 80 h 96"/>
                <a:gd name="T60" fmla="*/ 48 w 116"/>
                <a:gd name="T61" fmla="*/ 80 h 96"/>
                <a:gd name="T62" fmla="*/ 96 w 116"/>
                <a:gd name="T63" fmla="*/ 96 h 96"/>
                <a:gd name="T64" fmla="*/ 112 w 116"/>
                <a:gd name="T65" fmla="*/ 96 h 96"/>
                <a:gd name="T66" fmla="*/ 96 w 116"/>
                <a:gd name="T67" fmla="*/ 20 h 96"/>
                <a:gd name="T68" fmla="*/ 104 w 116"/>
                <a:gd name="T6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6" h="96">
                  <a:moveTo>
                    <a:pt x="16" y="72"/>
                  </a:moveTo>
                  <a:cubicBezTo>
                    <a:pt x="0" y="96"/>
                    <a:pt x="0" y="96"/>
                    <a:pt x="0" y="96"/>
                  </a:cubicBezTo>
                  <a:cubicBezTo>
                    <a:pt x="88" y="96"/>
                    <a:pt x="88" y="96"/>
                    <a:pt x="88" y="96"/>
                  </a:cubicBezTo>
                  <a:cubicBezTo>
                    <a:pt x="78" y="80"/>
                    <a:pt x="78" y="80"/>
                    <a:pt x="78" y="80"/>
                  </a:cubicBezTo>
                  <a:cubicBezTo>
                    <a:pt x="108" y="80"/>
                    <a:pt x="108" y="80"/>
                    <a:pt x="108" y="80"/>
                  </a:cubicBezTo>
                  <a:cubicBezTo>
                    <a:pt x="112" y="80"/>
                    <a:pt x="112" y="80"/>
                    <a:pt x="112" y="80"/>
                  </a:cubicBezTo>
                  <a:cubicBezTo>
                    <a:pt x="116" y="80"/>
                    <a:pt x="116" y="80"/>
                    <a:pt x="116" y="80"/>
                  </a:cubicBezTo>
                  <a:cubicBezTo>
                    <a:pt x="116" y="8"/>
                    <a:pt x="116" y="8"/>
                    <a:pt x="116" y="8"/>
                  </a:cubicBezTo>
                  <a:cubicBezTo>
                    <a:pt x="116" y="0"/>
                    <a:pt x="116" y="0"/>
                    <a:pt x="116" y="0"/>
                  </a:cubicBezTo>
                  <a:cubicBezTo>
                    <a:pt x="108" y="0"/>
                    <a:pt x="108" y="0"/>
                    <a:pt x="108" y="0"/>
                  </a:cubicBezTo>
                  <a:cubicBezTo>
                    <a:pt x="72" y="0"/>
                    <a:pt x="72" y="0"/>
                    <a:pt x="72" y="0"/>
                  </a:cubicBezTo>
                  <a:cubicBezTo>
                    <a:pt x="64" y="0"/>
                    <a:pt x="64" y="0"/>
                    <a:pt x="64" y="0"/>
                  </a:cubicBezTo>
                  <a:cubicBezTo>
                    <a:pt x="64" y="8"/>
                    <a:pt x="64" y="8"/>
                    <a:pt x="64" y="8"/>
                  </a:cubicBezTo>
                  <a:cubicBezTo>
                    <a:pt x="64" y="16"/>
                    <a:pt x="64" y="16"/>
                    <a:pt x="64" y="16"/>
                  </a:cubicBezTo>
                  <a:cubicBezTo>
                    <a:pt x="8" y="16"/>
                    <a:pt x="8" y="16"/>
                    <a:pt x="8" y="16"/>
                  </a:cubicBezTo>
                  <a:cubicBezTo>
                    <a:pt x="8" y="20"/>
                    <a:pt x="8" y="20"/>
                    <a:pt x="8" y="20"/>
                  </a:cubicBezTo>
                  <a:cubicBezTo>
                    <a:pt x="8" y="24"/>
                    <a:pt x="8" y="24"/>
                    <a:pt x="8" y="24"/>
                  </a:cubicBezTo>
                  <a:cubicBezTo>
                    <a:pt x="8" y="56"/>
                    <a:pt x="8" y="56"/>
                    <a:pt x="8" y="56"/>
                  </a:cubicBezTo>
                  <a:cubicBezTo>
                    <a:pt x="8" y="64"/>
                    <a:pt x="8" y="64"/>
                    <a:pt x="8" y="64"/>
                  </a:cubicBezTo>
                  <a:cubicBezTo>
                    <a:pt x="16" y="64"/>
                    <a:pt x="16" y="64"/>
                    <a:pt x="16" y="64"/>
                  </a:cubicBezTo>
                  <a:cubicBezTo>
                    <a:pt x="40" y="64"/>
                    <a:pt x="40" y="64"/>
                    <a:pt x="40" y="64"/>
                  </a:cubicBezTo>
                  <a:cubicBezTo>
                    <a:pt x="40" y="72"/>
                    <a:pt x="40" y="72"/>
                    <a:pt x="40" y="72"/>
                  </a:cubicBezTo>
                  <a:lnTo>
                    <a:pt x="16" y="72"/>
                  </a:lnTo>
                  <a:close/>
                  <a:moveTo>
                    <a:pt x="108" y="72"/>
                  </a:moveTo>
                  <a:cubicBezTo>
                    <a:pt x="72" y="72"/>
                    <a:pt x="72" y="72"/>
                    <a:pt x="72" y="72"/>
                  </a:cubicBezTo>
                  <a:cubicBezTo>
                    <a:pt x="72" y="64"/>
                    <a:pt x="72" y="64"/>
                    <a:pt x="72" y="64"/>
                  </a:cubicBezTo>
                  <a:cubicBezTo>
                    <a:pt x="80" y="64"/>
                    <a:pt x="80" y="64"/>
                    <a:pt x="80" y="64"/>
                  </a:cubicBezTo>
                  <a:cubicBezTo>
                    <a:pt x="80" y="56"/>
                    <a:pt x="80" y="56"/>
                    <a:pt x="80" y="56"/>
                  </a:cubicBezTo>
                  <a:cubicBezTo>
                    <a:pt x="108" y="56"/>
                    <a:pt x="108" y="56"/>
                    <a:pt x="108" y="56"/>
                  </a:cubicBezTo>
                  <a:lnTo>
                    <a:pt x="108" y="72"/>
                  </a:lnTo>
                  <a:close/>
                  <a:moveTo>
                    <a:pt x="108" y="48"/>
                  </a:moveTo>
                  <a:cubicBezTo>
                    <a:pt x="80" y="48"/>
                    <a:pt x="80" y="48"/>
                    <a:pt x="80" y="48"/>
                  </a:cubicBezTo>
                  <a:cubicBezTo>
                    <a:pt x="80" y="32"/>
                    <a:pt x="80" y="32"/>
                    <a:pt x="80" y="32"/>
                  </a:cubicBezTo>
                  <a:cubicBezTo>
                    <a:pt x="108" y="32"/>
                    <a:pt x="108" y="32"/>
                    <a:pt x="108" y="32"/>
                  </a:cubicBezTo>
                  <a:lnTo>
                    <a:pt x="108" y="48"/>
                  </a:lnTo>
                  <a:close/>
                  <a:moveTo>
                    <a:pt x="72" y="8"/>
                  </a:moveTo>
                  <a:cubicBezTo>
                    <a:pt x="108" y="8"/>
                    <a:pt x="108" y="8"/>
                    <a:pt x="108" y="8"/>
                  </a:cubicBezTo>
                  <a:cubicBezTo>
                    <a:pt x="108" y="24"/>
                    <a:pt x="108" y="24"/>
                    <a:pt x="108" y="24"/>
                  </a:cubicBezTo>
                  <a:cubicBezTo>
                    <a:pt x="80" y="24"/>
                    <a:pt x="80" y="24"/>
                    <a:pt x="80" y="24"/>
                  </a:cubicBezTo>
                  <a:cubicBezTo>
                    <a:pt x="80" y="20"/>
                    <a:pt x="80" y="20"/>
                    <a:pt x="80" y="20"/>
                  </a:cubicBezTo>
                  <a:cubicBezTo>
                    <a:pt x="80" y="16"/>
                    <a:pt x="80" y="16"/>
                    <a:pt x="80" y="16"/>
                  </a:cubicBezTo>
                  <a:cubicBezTo>
                    <a:pt x="72" y="16"/>
                    <a:pt x="72" y="16"/>
                    <a:pt x="72" y="16"/>
                  </a:cubicBezTo>
                  <a:lnTo>
                    <a:pt x="72" y="8"/>
                  </a:lnTo>
                  <a:close/>
                  <a:moveTo>
                    <a:pt x="16" y="56"/>
                  </a:moveTo>
                  <a:cubicBezTo>
                    <a:pt x="16" y="24"/>
                    <a:pt x="16" y="24"/>
                    <a:pt x="16" y="24"/>
                  </a:cubicBezTo>
                  <a:cubicBezTo>
                    <a:pt x="72" y="24"/>
                    <a:pt x="72" y="24"/>
                    <a:pt x="72" y="24"/>
                  </a:cubicBezTo>
                  <a:cubicBezTo>
                    <a:pt x="72" y="56"/>
                    <a:pt x="72" y="56"/>
                    <a:pt x="72" y="56"/>
                  </a:cubicBezTo>
                  <a:cubicBezTo>
                    <a:pt x="64" y="56"/>
                    <a:pt x="64" y="56"/>
                    <a:pt x="64" y="56"/>
                  </a:cubicBezTo>
                  <a:lnTo>
                    <a:pt x="16" y="56"/>
                  </a:lnTo>
                  <a:close/>
                  <a:moveTo>
                    <a:pt x="64" y="64"/>
                  </a:moveTo>
                  <a:cubicBezTo>
                    <a:pt x="64" y="72"/>
                    <a:pt x="64" y="72"/>
                    <a:pt x="64" y="72"/>
                  </a:cubicBezTo>
                  <a:cubicBezTo>
                    <a:pt x="48" y="72"/>
                    <a:pt x="48" y="72"/>
                    <a:pt x="48" y="72"/>
                  </a:cubicBezTo>
                  <a:cubicBezTo>
                    <a:pt x="48" y="64"/>
                    <a:pt x="48" y="64"/>
                    <a:pt x="48" y="64"/>
                  </a:cubicBezTo>
                  <a:lnTo>
                    <a:pt x="64" y="64"/>
                  </a:lnTo>
                  <a:close/>
                  <a:moveTo>
                    <a:pt x="48" y="80"/>
                  </a:moveTo>
                  <a:cubicBezTo>
                    <a:pt x="64" y="80"/>
                    <a:pt x="64" y="80"/>
                    <a:pt x="64" y="80"/>
                  </a:cubicBezTo>
                  <a:cubicBezTo>
                    <a:pt x="68" y="80"/>
                    <a:pt x="68" y="80"/>
                    <a:pt x="68" y="80"/>
                  </a:cubicBezTo>
                  <a:cubicBezTo>
                    <a:pt x="73" y="88"/>
                    <a:pt x="73" y="88"/>
                    <a:pt x="73" y="88"/>
                  </a:cubicBezTo>
                  <a:cubicBezTo>
                    <a:pt x="15" y="88"/>
                    <a:pt x="15" y="88"/>
                    <a:pt x="15" y="88"/>
                  </a:cubicBezTo>
                  <a:cubicBezTo>
                    <a:pt x="20" y="80"/>
                    <a:pt x="20" y="80"/>
                    <a:pt x="20" y="80"/>
                  </a:cubicBezTo>
                  <a:cubicBezTo>
                    <a:pt x="40" y="80"/>
                    <a:pt x="40" y="80"/>
                    <a:pt x="40" y="80"/>
                  </a:cubicBezTo>
                  <a:lnTo>
                    <a:pt x="48" y="80"/>
                  </a:lnTo>
                  <a:close/>
                  <a:moveTo>
                    <a:pt x="112" y="96"/>
                  </a:moveTo>
                  <a:cubicBezTo>
                    <a:pt x="96" y="96"/>
                    <a:pt x="96" y="96"/>
                    <a:pt x="96" y="96"/>
                  </a:cubicBezTo>
                  <a:cubicBezTo>
                    <a:pt x="96" y="91"/>
                    <a:pt x="100" y="88"/>
                    <a:pt x="104" y="88"/>
                  </a:cubicBezTo>
                  <a:cubicBezTo>
                    <a:pt x="109" y="88"/>
                    <a:pt x="112" y="91"/>
                    <a:pt x="112" y="96"/>
                  </a:cubicBezTo>
                  <a:close/>
                  <a:moveTo>
                    <a:pt x="104" y="20"/>
                  </a:moveTo>
                  <a:cubicBezTo>
                    <a:pt x="96" y="20"/>
                    <a:pt x="96" y="20"/>
                    <a:pt x="96" y="20"/>
                  </a:cubicBezTo>
                  <a:cubicBezTo>
                    <a:pt x="96" y="12"/>
                    <a:pt x="96" y="12"/>
                    <a:pt x="96" y="12"/>
                  </a:cubicBezTo>
                  <a:cubicBezTo>
                    <a:pt x="104" y="12"/>
                    <a:pt x="104" y="12"/>
                    <a:pt x="104" y="12"/>
                  </a:cubicBezTo>
                  <a:lnTo>
                    <a:pt x="104" y="20"/>
                  </a:lnTo>
                  <a:close/>
                </a:path>
              </a:pathLst>
            </a:custGeom>
            <a:solidFill>
              <a:srgbClr val="0078D7"/>
            </a:solidFill>
            <a:ln>
              <a:noFill/>
            </a:ln>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90000"/>
                </a:lnSpc>
                <a:spcBef>
                  <a:spcPts val="588"/>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sp>
          <p:nvSpPr>
            <p:cNvPr id="287" name="Rectangle 379">
              <a:extLst>
                <a:ext uri="{FF2B5EF4-FFF2-40B4-BE49-F238E27FC236}">
                  <a16:creationId xmlns:a16="http://schemas.microsoft.com/office/drawing/2014/main" id="{467510A0-605B-45E8-BF67-836BF3483903}"/>
                </a:ext>
              </a:extLst>
            </p:cNvPr>
            <p:cNvSpPr/>
            <p:nvPr/>
          </p:nvSpPr>
          <p:spPr>
            <a:xfrm>
              <a:off x="2996274" y="3419933"/>
              <a:ext cx="2259707" cy="1191172"/>
            </a:xfrm>
            <a:prstGeom prst="rect">
              <a:avLst/>
            </a:prstGeom>
          </p:spPr>
          <p:txBody>
            <a:bodyPr wrap="none" anchor="ctr">
              <a:spAutoFit/>
            </a:bodyPr>
            <a:lstStyle/>
            <a:p>
              <a:pPr marL="0" marR="0" lvl="0" indent="0" defTabSz="932365" eaLnBrk="1" fontAlgn="auto" latinLnBrk="0" hangingPunct="1">
                <a:lnSpc>
                  <a:spcPct val="100000"/>
                </a:lnSpc>
                <a:spcBef>
                  <a:spcPts val="588"/>
                </a:spcBef>
                <a:spcAft>
                  <a:spcPts val="0"/>
                </a:spcAft>
                <a:buClrTx/>
                <a:buSzTx/>
                <a:buFontTx/>
                <a:buNone/>
                <a:tabLst/>
                <a:defRPr/>
              </a:pPr>
              <a:r>
                <a:rPr kumimoji="0" lang="en-US" sz="1372" b="0" i="0" u="none" strike="noStrike" kern="0" cap="none" spc="-51" normalizeH="0" baseline="0" noProof="0" dirty="0">
                  <a:ln>
                    <a:noFill/>
                  </a:ln>
                  <a:solidFill>
                    <a:srgbClr val="353535"/>
                  </a:solidFill>
                  <a:effectLst/>
                  <a:uLnTx/>
                  <a:uFillTx/>
                  <a:ea typeface="Segoe UI" pitchFamily="34" charset="0"/>
                  <a:cs typeface="Segoe UI" pitchFamily="34" charset="0"/>
                </a:rPr>
                <a:t>OS Platform</a:t>
              </a:r>
            </a:p>
            <a:p>
              <a:pPr marL="0" marR="0" lvl="0" indent="0" defTabSz="932365" eaLnBrk="1" fontAlgn="auto" latinLnBrk="0" hangingPunct="1">
                <a:lnSpc>
                  <a:spcPct val="100000"/>
                </a:lnSpc>
                <a:spcBef>
                  <a:spcPts val="588"/>
                </a:spcBef>
                <a:spcAft>
                  <a:spcPts val="0"/>
                </a:spcAft>
                <a:buClrTx/>
                <a:buSzTx/>
                <a:buFontTx/>
                <a:buNone/>
                <a:tabLst/>
                <a:defRPr/>
              </a:pPr>
              <a:r>
                <a:rPr kumimoji="0" lang="en-US" sz="1372" b="0" i="0" u="none" strike="noStrike" kern="0" cap="none" spc="-51" normalizeH="0" baseline="0" noProof="0" dirty="0">
                  <a:ln>
                    <a:noFill/>
                  </a:ln>
                  <a:solidFill>
                    <a:srgbClr val="353535"/>
                  </a:solidFill>
                  <a:effectLst/>
                  <a:uLnTx/>
                  <a:uFillTx/>
                  <a:ea typeface="Segoe UI" pitchFamily="34" charset="0"/>
                  <a:cs typeface="Segoe UI" pitchFamily="34" charset="0"/>
                </a:rPr>
                <a:t>Is Compliant / Domain joined</a:t>
              </a:r>
            </a:p>
            <a:p>
              <a:pPr marL="0" marR="0" lvl="0" indent="0" defTabSz="932365" eaLnBrk="1" fontAlgn="auto" latinLnBrk="0" hangingPunct="1">
                <a:lnSpc>
                  <a:spcPct val="100000"/>
                </a:lnSpc>
                <a:spcBef>
                  <a:spcPts val="588"/>
                </a:spcBef>
                <a:spcAft>
                  <a:spcPts val="0"/>
                </a:spcAft>
                <a:buClrTx/>
                <a:buSzTx/>
                <a:buFontTx/>
                <a:buNone/>
                <a:tabLst/>
                <a:defRPr/>
              </a:pPr>
              <a:r>
                <a:rPr kumimoji="0" lang="en-US" sz="1372" b="0" i="0" u="none" strike="noStrike" kern="0" cap="none" spc="-51" normalizeH="0" baseline="0" noProof="0" dirty="0">
                  <a:ln>
                    <a:noFill/>
                  </a:ln>
                  <a:solidFill>
                    <a:srgbClr val="353535"/>
                  </a:solidFill>
                  <a:effectLst/>
                  <a:uLnTx/>
                  <a:uFillTx/>
                  <a:ea typeface="Segoe UI" pitchFamily="34" charset="0"/>
                  <a:cs typeface="Segoe UI" pitchFamily="34" charset="0"/>
                </a:rPr>
                <a:t>Is lost or stolen</a:t>
              </a:r>
            </a:p>
            <a:p>
              <a:pPr marL="0" marR="0" lvl="0" indent="0" defTabSz="932365" eaLnBrk="1" fontAlgn="auto" latinLnBrk="0" hangingPunct="1">
                <a:lnSpc>
                  <a:spcPct val="100000"/>
                </a:lnSpc>
                <a:spcBef>
                  <a:spcPts val="588"/>
                </a:spcBef>
                <a:spcAft>
                  <a:spcPts val="0"/>
                </a:spcAft>
                <a:buClrTx/>
                <a:buSzTx/>
                <a:buFontTx/>
                <a:buNone/>
                <a:tabLst/>
                <a:defRPr/>
              </a:pPr>
              <a:r>
                <a:rPr kumimoji="0" lang="en-US" sz="1372" b="1" i="0" u="none" strike="noStrike" kern="0" cap="none" spc="-51" normalizeH="0" baseline="0" noProof="0" dirty="0">
                  <a:ln>
                    <a:noFill/>
                  </a:ln>
                  <a:solidFill>
                    <a:srgbClr val="0078D7"/>
                  </a:solidFill>
                  <a:effectLst/>
                  <a:uLnTx/>
                  <a:uFillTx/>
                  <a:ea typeface="Segoe UI" pitchFamily="34" charset="0"/>
                  <a:cs typeface="Segoe UI" pitchFamily="34" charset="0"/>
                </a:rPr>
                <a:t>Device Risk</a:t>
              </a:r>
              <a:endParaRPr kumimoji="0" lang="en-US" sz="1372" b="0" i="1" u="none" strike="noStrike" kern="0" cap="none" spc="-51" normalizeH="0" baseline="0" noProof="0" dirty="0">
                <a:ln>
                  <a:noFill/>
                </a:ln>
                <a:solidFill>
                  <a:srgbClr val="0078D7"/>
                </a:solidFill>
                <a:effectLst/>
                <a:uLnTx/>
                <a:uFillTx/>
                <a:ea typeface="Segoe UI" pitchFamily="34" charset="0"/>
                <a:cs typeface="Segoe UI" pitchFamily="34" charset="0"/>
              </a:endParaRPr>
            </a:p>
          </p:txBody>
        </p:sp>
        <p:sp>
          <p:nvSpPr>
            <p:cNvPr id="288" name="Freeform 62">
              <a:extLst>
                <a:ext uri="{FF2B5EF4-FFF2-40B4-BE49-F238E27FC236}">
                  <a16:creationId xmlns:a16="http://schemas.microsoft.com/office/drawing/2014/main" id="{D354E04F-8EFA-4BA0-BE2D-4E2615539441}"/>
                </a:ext>
              </a:extLst>
            </p:cNvPr>
            <p:cNvSpPr>
              <a:spLocks noChangeAspect="1" noEditPoints="1"/>
            </p:cNvSpPr>
            <p:nvPr/>
          </p:nvSpPr>
          <p:spPr bwMode="black">
            <a:xfrm>
              <a:off x="2707074" y="4321770"/>
              <a:ext cx="303793" cy="274320"/>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505050"/>
            </a:solidFill>
            <a:ln>
              <a:noFill/>
            </a:ln>
          </p:spPr>
          <p:txBody>
            <a:bodyPr vert="horz" wrap="square" lIns="91427" tIns="45713" rIns="91427" bIns="45713"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89" name="Rectangle 3">
              <a:extLst>
                <a:ext uri="{FF2B5EF4-FFF2-40B4-BE49-F238E27FC236}">
                  <a16:creationId xmlns:a16="http://schemas.microsoft.com/office/drawing/2014/main" id="{01B3671E-1C99-478F-8255-42AA892B586E}"/>
                </a:ext>
              </a:extLst>
            </p:cNvPr>
            <p:cNvSpPr/>
            <p:nvPr/>
          </p:nvSpPr>
          <p:spPr>
            <a:xfrm>
              <a:off x="1826388" y="3869578"/>
              <a:ext cx="810575" cy="371244"/>
            </a:xfrm>
            <a:prstGeom prst="rect">
              <a:avLst/>
            </a:prstGeom>
          </p:spPr>
          <p:txBody>
            <a:bodyPr wrap="none">
              <a:spAutoFit/>
            </a:bodyPr>
            <a:lstStyle/>
            <a:p>
              <a:pPr marL="0" marR="0" lvl="0" indent="0" defTabSz="914437" eaLnBrk="1" fontAlgn="auto" latinLnBrk="0" hangingPunct="1">
                <a:lnSpc>
                  <a:spcPct val="100000"/>
                </a:lnSpc>
                <a:spcBef>
                  <a:spcPts val="0"/>
                </a:spcBef>
                <a:spcAft>
                  <a:spcPts val="0"/>
                </a:spcAft>
                <a:buClrTx/>
                <a:buSzTx/>
                <a:buFontTx/>
                <a:buNone/>
                <a:tabLst/>
                <a:defRPr/>
              </a:pPr>
              <a:r>
                <a:rPr kumimoji="0" lang="en-US" sz="1765" b="1" i="0" u="none" strike="noStrike" kern="0" cap="none" spc="-51" normalizeH="0" baseline="0" noProof="0" dirty="0">
                  <a:ln>
                    <a:noFill/>
                  </a:ln>
                  <a:solidFill>
                    <a:srgbClr val="353535"/>
                  </a:solidFill>
                  <a:effectLst/>
                  <a:uLnTx/>
                  <a:uFillTx/>
                  <a:ea typeface="Segoe UI" pitchFamily="34" charset="0"/>
                  <a:cs typeface="Segoe UI" pitchFamily="34" charset="0"/>
                </a:rPr>
                <a:t>Device</a:t>
              </a:r>
              <a:endParaRPr kumimoji="0" lang="en-US" sz="1765" b="0" i="0" u="none" strike="noStrike" kern="0" cap="none" spc="0" normalizeH="0" baseline="0" noProof="0" dirty="0">
                <a:ln>
                  <a:noFill/>
                </a:ln>
                <a:solidFill>
                  <a:srgbClr val="353535"/>
                </a:solidFill>
                <a:effectLst/>
                <a:uLnTx/>
                <a:uFillTx/>
              </a:endParaRPr>
            </a:p>
          </p:txBody>
        </p:sp>
        <p:sp>
          <p:nvSpPr>
            <p:cNvPr id="290" name="Oval 134">
              <a:extLst>
                <a:ext uri="{FF2B5EF4-FFF2-40B4-BE49-F238E27FC236}">
                  <a16:creationId xmlns:a16="http://schemas.microsoft.com/office/drawing/2014/main" id="{00356BC6-7FF7-4325-88E2-27B8F5788FF7}"/>
                </a:ext>
              </a:extLst>
            </p:cNvPr>
            <p:cNvSpPr/>
            <p:nvPr/>
          </p:nvSpPr>
          <p:spPr bwMode="auto">
            <a:xfrm>
              <a:off x="2795230" y="3532936"/>
              <a:ext cx="127480" cy="12748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Oval 135">
              <a:extLst>
                <a:ext uri="{FF2B5EF4-FFF2-40B4-BE49-F238E27FC236}">
                  <a16:creationId xmlns:a16="http://schemas.microsoft.com/office/drawing/2014/main" id="{F3A661EB-FB1E-41A7-8FFD-4C133AE76E28}"/>
                </a:ext>
              </a:extLst>
            </p:cNvPr>
            <p:cNvSpPr/>
            <p:nvPr/>
          </p:nvSpPr>
          <p:spPr bwMode="auto">
            <a:xfrm>
              <a:off x="2795230" y="3817376"/>
              <a:ext cx="127480" cy="12748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Oval 137">
              <a:extLst>
                <a:ext uri="{FF2B5EF4-FFF2-40B4-BE49-F238E27FC236}">
                  <a16:creationId xmlns:a16="http://schemas.microsoft.com/office/drawing/2014/main" id="{FDC297B3-43DE-4987-A68B-B23F9725226A}"/>
                </a:ext>
              </a:extLst>
            </p:cNvPr>
            <p:cNvSpPr/>
            <p:nvPr/>
          </p:nvSpPr>
          <p:spPr bwMode="auto">
            <a:xfrm>
              <a:off x="2795230" y="4101816"/>
              <a:ext cx="127480" cy="12748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Freeform 24">
              <a:extLst>
                <a:ext uri="{FF2B5EF4-FFF2-40B4-BE49-F238E27FC236}">
                  <a16:creationId xmlns:a16="http://schemas.microsoft.com/office/drawing/2014/main" id="{B9C12788-72F5-47B1-BB0D-3332C051A9C5}"/>
                </a:ext>
              </a:extLst>
            </p:cNvPr>
            <p:cNvSpPr>
              <a:spLocks noEditPoints="1"/>
            </p:cNvSpPr>
            <p:nvPr/>
          </p:nvSpPr>
          <p:spPr bwMode="auto">
            <a:xfrm>
              <a:off x="1988806" y="2184648"/>
              <a:ext cx="479425" cy="390525"/>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0078D7"/>
            </a:solidFill>
            <a:ln>
              <a:noFill/>
            </a:ln>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90000"/>
                </a:lnSpc>
                <a:spcBef>
                  <a:spcPts val="588"/>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sp>
          <p:nvSpPr>
            <p:cNvPr id="294" name="Rectangle 381">
              <a:extLst>
                <a:ext uri="{FF2B5EF4-FFF2-40B4-BE49-F238E27FC236}">
                  <a16:creationId xmlns:a16="http://schemas.microsoft.com/office/drawing/2014/main" id="{852E8F69-BA37-410F-913D-B288E27D840A}"/>
                </a:ext>
              </a:extLst>
            </p:cNvPr>
            <p:cNvSpPr/>
            <p:nvPr/>
          </p:nvSpPr>
          <p:spPr>
            <a:xfrm>
              <a:off x="2996274" y="2159060"/>
              <a:ext cx="1578309" cy="897303"/>
            </a:xfrm>
            <a:prstGeom prst="rect">
              <a:avLst/>
            </a:prstGeom>
          </p:spPr>
          <p:txBody>
            <a:bodyPr wrap="none" anchor="ctr">
              <a:spAutoFit/>
            </a:bodyPr>
            <a:lstStyle/>
            <a:p>
              <a:pPr marL="0" marR="0" lvl="0" indent="0" defTabSz="932365" eaLnBrk="1" fontAlgn="auto" latinLnBrk="0" hangingPunct="1">
                <a:lnSpc>
                  <a:spcPct val="100000"/>
                </a:lnSpc>
                <a:spcBef>
                  <a:spcPts val="588"/>
                </a:spcBef>
                <a:spcAft>
                  <a:spcPts val="0"/>
                </a:spcAft>
                <a:buClrTx/>
                <a:buSzTx/>
                <a:buFontTx/>
                <a:buNone/>
                <a:tabLst/>
                <a:defRPr/>
              </a:pPr>
              <a:r>
                <a:rPr kumimoji="0" lang="en-US" sz="1372" b="0" i="0" u="none" strike="noStrike" kern="0" cap="none" spc="-51" normalizeH="0" baseline="0" noProof="0" dirty="0">
                  <a:ln>
                    <a:noFill/>
                  </a:ln>
                  <a:solidFill>
                    <a:srgbClr val="353535"/>
                  </a:solidFill>
                  <a:effectLst/>
                  <a:uLnTx/>
                  <a:uFillTx/>
                  <a:ea typeface="Segoe UI" pitchFamily="34" charset="0"/>
                  <a:cs typeface="Segoe UI" pitchFamily="34" charset="0"/>
                </a:rPr>
                <a:t>User identity</a:t>
              </a:r>
            </a:p>
            <a:p>
              <a:pPr marL="0" marR="0" lvl="0" indent="0" defTabSz="932365" eaLnBrk="1" fontAlgn="auto" latinLnBrk="0" hangingPunct="1">
                <a:lnSpc>
                  <a:spcPct val="100000"/>
                </a:lnSpc>
                <a:spcBef>
                  <a:spcPts val="588"/>
                </a:spcBef>
                <a:spcAft>
                  <a:spcPts val="0"/>
                </a:spcAft>
                <a:buClrTx/>
                <a:buSzTx/>
                <a:buFontTx/>
                <a:buNone/>
                <a:tabLst/>
                <a:defRPr/>
              </a:pPr>
              <a:r>
                <a:rPr kumimoji="0" lang="en-US" sz="1372" b="0" i="0" u="none" strike="noStrike" kern="0" cap="none" spc="-51" normalizeH="0" baseline="0" noProof="0" dirty="0">
                  <a:ln>
                    <a:noFill/>
                  </a:ln>
                  <a:solidFill>
                    <a:srgbClr val="353535"/>
                  </a:solidFill>
                  <a:effectLst/>
                  <a:uLnTx/>
                  <a:uFillTx/>
                  <a:ea typeface="Segoe UI" pitchFamily="34" charset="0"/>
                  <a:cs typeface="Segoe UI" pitchFamily="34" charset="0"/>
                </a:rPr>
                <a:t>Group membership</a:t>
              </a:r>
            </a:p>
            <a:p>
              <a:pPr marL="0" marR="0" lvl="0" indent="0" defTabSz="932365" eaLnBrk="1" fontAlgn="auto" latinLnBrk="0" hangingPunct="1">
                <a:lnSpc>
                  <a:spcPct val="100000"/>
                </a:lnSpc>
                <a:spcBef>
                  <a:spcPts val="588"/>
                </a:spcBef>
                <a:spcAft>
                  <a:spcPts val="0"/>
                </a:spcAft>
                <a:buClrTx/>
                <a:buSzTx/>
                <a:buFontTx/>
                <a:buNone/>
                <a:tabLst/>
                <a:defRPr/>
              </a:pPr>
              <a:r>
                <a:rPr kumimoji="0" lang="en-US" sz="1372" b="1" i="0" u="none" strike="noStrike" kern="0" cap="none" spc="-51" normalizeH="0" baseline="0" noProof="0" dirty="0">
                  <a:ln>
                    <a:noFill/>
                  </a:ln>
                  <a:solidFill>
                    <a:srgbClr val="0078D7"/>
                  </a:solidFill>
                  <a:effectLst/>
                  <a:uLnTx/>
                  <a:uFillTx/>
                  <a:ea typeface="Segoe UI" pitchFamily="34" charset="0"/>
                  <a:cs typeface="Segoe UI" pitchFamily="34" charset="0"/>
                </a:rPr>
                <a:t>Session Risk</a:t>
              </a:r>
              <a:endParaRPr kumimoji="0" lang="en-US" sz="1372" b="0" i="1" u="none" strike="noStrike" kern="0" cap="none" spc="-51" normalizeH="0" baseline="0" noProof="0" dirty="0">
                <a:ln>
                  <a:noFill/>
                </a:ln>
                <a:solidFill>
                  <a:srgbClr val="0078D7"/>
                </a:solidFill>
                <a:effectLst/>
                <a:uLnTx/>
                <a:uFillTx/>
                <a:ea typeface="Segoe UI" pitchFamily="34" charset="0"/>
                <a:cs typeface="Segoe UI" pitchFamily="34" charset="0"/>
              </a:endParaRPr>
            </a:p>
          </p:txBody>
        </p:sp>
        <p:sp>
          <p:nvSpPr>
            <p:cNvPr id="295" name="Freeform 62">
              <a:extLst>
                <a:ext uri="{FF2B5EF4-FFF2-40B4-BE49-F238E27FC236}">
                  <a16:creationId xmlns:a16="http://schemas.microsoft.com/office/drawing/2014/main" id="{69413BB3-361C-4EC5-832B-147F45A4CD82}"/>
                </a:ext>
              </a:extLst>
            </p:cNvPr>
            <p:cNvSpPr>
              <a:spLocks noChangeAspect="1" noEditPoints="1"/>
            </p:cNvSpPr>
            <p:nvPr/>
          </p:nvSpPr>
          <p:spPr bwMode="black">
            <a:xfrm>
              <a:off x="2707074" y="2751856"/>
              <a:ext cx="303793" cy="274320"/>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505050"/>
            </a:solidFill>
            <a:ln>
              <a:noFill/>
            </a:ln>
          </p:spPr>
          <p:txBody>
            <a:bodyPr vert="horz" wrap="square" lIns="91427" tIns="45713" rIns="91427" bIns="45713"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endParaRPr>
            </a:p>
          </p:txBody>
        </p:sp>
        <p:sp>
          <p:nvSpPr>
            <p:cNvPr id="296" name="Rectangle 130">
              <a:extLst>
                <a:ext uri="{FF2B5EF4-FFF2-40B4-BE49-F238E27FC236}">
                  <a16:creationId xmlns:a16="http://schemas.microsoft.com/office/drawing/2014/main" id="{F133C368-98F4-4E18-B961-C6670C79679E}"/>
                </a:ext>
              </a:extLst>
            </p:cNvPr>
            <p:cNvSpPr/>
            <p:nvPr/>
          </p:nvSpPr>
          <p:spPr>
            <a:xfrm>
              <a:off x="1926447" y="2537054"/>
              <a:ext cx="606443" cy="371244"/>
            </a:xfrm>
            <a:prstGeom prst="rect">
              <a:avLst/>
            </a:prstGeom>
          </p:spPr>
          <p:txBody>
            <a:bodyPr wrap="none">
              <a:spAutoFit/>
            </a:bodyPr>
            <a:lstStyle/>
            <a:p>
              <a:pPr marL="0" marR="0" lvl="0" indent="0" defTabSz="914437" eaLnBrk="1" fontAlgn="auto" latinLnBrk="0" hangingPunct="1">
                <a:lnSpc>
                  <a:spcPct val="100000"/>
                </a:lnSpc>
                <a:spcBef>
                  <a:spcPts val="0"/>
                </a:spcBef>
                <a:spcAft>
                  <a:spcPts val="0"/>
                </a:spcAft>
                <a:buClrTx/>
                <a:buSzTx/>
                <a:buFontTx/>
                <a:buNone/>
                <a:tabLst/>
                <a:defRPr/>
              </a:pPr>
              <a:r>
                <a:rPr kumimoji="0" lang="en-US" sz="1765" b="1" i="0" u="none" strike="noStrike" kern="0" cap="none" spc="-51" normalizeH="0" baseline="0" noProof="0" dirty="0">
                  <a:ln>
                    <a:noFill/>
                  </a:ln>
                  <a:solidFill>
                    <a:srgbClr val="353535"/>
                  </a:solidFill>
                  <a:effectLst/>
                  <a:uLnTx/>
                  <a:uFillTx/>
                  <a:ea typeface="Segoe UI" pitchFamily="34" charset="0"/>
                  <a:cs typeface="Segoe UI" pitchFamily="34" charset="0"/>
                </a:rPr>
                <a:t>User</a:t>
              </a:r>
              <a:endParaRPr kumimoji="0" lang="en-US" sz="1765" b="0" i="0" u="none" strike="noStrike" kern="0" cap="none" spc="0" normalizeH="0" baseline="0" noProof="0" dirty="0">
                <a:ln>
                  <a:noFill/>
                </a:ln>
                <a:solidFill>
                  <a:srgbClr val="353535"/>
                </a:solidFill>
                <a:effectLst/>
                <a:uLnTx/>
                <a:uFillTx/>
              </a:endParaRPr>
            </a:p>
          </p:txBody>
        </p:sp>
        <p:sp>
          <p:nvSpPr>
            <p:cNvPr id="297" name="Oval 220">
              <a:extLst>
                <a:ext uri="{FF2B5EF4-FFF2-40B4-BE49-F238E27FC236}">
                  <a16:creationId xmlns:a16="http://schemas.microsoft.com/office/drawing/2014/main" id="{A19C95F2-7006-4EEA-BFCA-9408A3820959}"/>
                </a:ext>
              </a:extLst>
            </p:cNvPr>
            <p:cNvSpPr/>
            <p:nvPr/>
          </p:nvSpPr>
          <p:spPr bwMode="auto">
            <a:xfrm>
              <a:off x="2795230" y="2258113"/>
              <a:ext cx="127480" cy="12748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8" name="Oval 221">
              <a:extLst>
                <a:ext uri="{FF2B5EF4-FFF2-40B4-BE49-F238E27FC236}">
                  <a16:creationId xmlns:a16="http://schemas.microsoft.com/office/drawing/2014/main" id="{DA7481AB-5866-48A2-813E-4B47CD98F507}"/>
                </a:ext>
              </a:extLst>
            </p:cNvPr>
            <p:cNvSpPr/>
            <p:nvPr/>
          </p:nvSpPr>
          <p:spPr bwMode="auto">
            <a:xfrm>
              <a:off x="2795230" y="2542553"/>
              <a:ext cx="127480" cy="12748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9" name="Group 136">
              <a:extLst>
                <a:ext uri="{FF2B5EF4-FFF2-40B4-BE49-F238E27FC236}">
                  <a16:creationId xmlns:a16="http://schemas.microsoft.com/office/drawing/2014/main" id="{2BA556F2-0FF6-4C60-B535-11679EB56340}"/>
                </a:ext>
              </a:extLst>
            </p:cNvPr>
            <p:cNvGrpSpPr/>
            <p:nvPr/>
          </p:nvGrpSpPr>
          <p:grpSpPr>
            <a:xfrm>
              <a:off x="2035105" y="4911396"/>
              <a:ext cx="334255" cy="334255"/>
              <a:chOff x="368699" y="3596110"/>
              <a:chExt cx="334255" cy="334255"/>
            </a:xfrm>
          </p:grpSpPr>
          <p:sp>
            <p:nvSpPr>
              <p:cNvPr id="309" name="Rectangle: Rounded Corners 231">
                <a:extLst>
                  <a:ext uri="{FF2B5EF4-FFF2-40B4-BE49-F238E27FC236}">
                    <a16:creationId xmlns:a16="http://schemas.microsoft.com/office/drawing/2014/main" id="{0E1A196E-4A70-4F21-8535-2BF5604DC0F1}"/>
                  </a:ext>
                </a:extLst>
              </p:cNvPr>
              <p:cNvSpPr/>
              <p:nvPr/>
            </p:nvSpPr>
            <p:spPr bwMode="auto">
              <a:xfrm>
                <a:off x="368699" y="3596110"/>
                <a:ext cx="334255" cy="334255"/>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ts val="588"/>
                  </a:spcBef>
                  <a:spcAft>
                    <a:spcPts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0" name="Group 240">
                <a:extLst>
                  <a:ext uri="{FF2B5EF4-FFF2-40B4-BE49-F238E27FC236}">
                    <a16:creationId xmlns:a16="http://schemas.microsoft.com/office/drawing/2014/main" id="{FA57AB68-8C26-4143-9A74-EA78D96E9E8F}"/>
                  </a:ext>
                </a:extLst>
              </p:cNvPr>
              <p:cNvGrpSpPr/>
              <p:nvPr/>
            </p:nvGrpSpPr>
            <p:grpSpPr>
              <a:xfrm>
                <a:off x="382033" y="3609497"/>
                <a:ext cx="307586" cy="307480"/>
                <a:chOff x="-133735" y="-444418"/>
                <a:chExt cx="9232900" cy="9229725"/>
              </a:xfrm>
              <a:solidFill>
                <a:srgbClr val="505050"/>
              </a:solidFill>
            </p:grpSpPr>
            <p:sp>
              <p:nvSpPr>
                <p:cNvPr id="311" name="Freeform 9">
                  <a:extLst>
                    <a:ext uri="{FF2B5EF4-FFF2-40B4-BE49-F238E27FC236}">
                      <a16:creationId xmlns:a16="http://schemas.microsoft.com/office/drawing/2014/main" id="{B77C84ED-0EF2-435A-8384-0EC657C157CD}"/>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78795" eaLnBrk="1" fontAlgn="auto" latinLnBrk="0" hangingPunct="1">
                    <a:lnSpc>
                      <a:spcPct val="90000"/>
                    </a:lnSpc>
                    <a:spcBef>
                      <a:spcPts val="588"/>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sp>
              <p:nvSpPr>
                <p:cNvPr id="312" name="Freeform 10">
                  <a:extLst>
                    <a:ext uri="{FF2B5EF4-FFF2-40B4-BE49-F238E27FC236}">
                      <a16:creationId xmlns:a16="http://schemas.microsoft.com/office/drawing/2014/main" id="{451BCE29-821C-4371-8FF9-BC96FDBA9F2A}"/>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lumMod val="9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marL="0" marR="0" lvl="0" indent="0" defTabSz="878795" eaLnBrk="1" fontAlgn="auto" latinLnBrk="0" hangingPunct="1">
                    <a:lnSpc>
                      <a:spcPct val="90000"/>
                    </a:lnSpc>
                    <a:spcBef>
                      <a:spcPts val="588"/>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ndParaRPr>
                </a:p>
              </p:txBody>
            </p:sp>
          </p:grpSp>
        </p:grpSp>
        <p:sp>
          <p:nvSpPr>
            <p:cNvPr id="300" name="Rectangle 383">
              <a:extLst>
                <a:ext uri="{FF2B5EF4-FFF2-40B4-BE49-F238E27FC236}">
                  <a16:creationId xmlns:a16="http://schemas.microsoft.com/office/drawing/2014/main" id="{444EDCBD-6F2D-409F-B7E7-03C817AAD1B4}"/>
                </a:ext>
              </a:extLst>
            </p:cNvPr>
            <p:cNvSpPr/>
            <p:nvPr/>
          </p:nvSpPr>
          <p:spPr>
            <a:xfrm>
              <a:off x="3018378" y="4895446"/>
              <a:ext cx="1659151" cy="560397"/>
            </a:xfrm>
            <a:prstGeom prst="rect">
              <a:avLst/>
            </a:prstGeom>
          </p:spPr>
          <p:txBody>
            <a:bodyPr wrap="none" anchor="ctr">
              <a:spAutoFit/>
            </a:bodyPr>
            <a:lstStyle/>
            <a:p>
              <a:pPr marL="0" marR="0" lvl="0" indent="0" defTabSz="932365" eaLnBrk="1" fontAlgn="auto" latinLnBrk="0" hangingPunct="1">
                <a:lnSpc>
                  <a:spcPct val="90000"/>
                </a:lnSpc>
                <a:spcBef>
                  <a:spcPts val="588"/>
                </a:spcBef>
                <a:spcAft>
                  <a:spcPts val="0"/>
                </a:spcAft>
                <a:buClrTx/>
                <a:buSzTx/>
                <a:buFontTx/>
                <a:buNone/>
                <a:tabLst/>
                <a:defRPr/>
              </a:pPr>
              <a:r>
                <a:rPr kumimoji="0" lang="en-US" sz="1372" b="0" i="0" u="none" strike="noStrike" kern="0" cap="none" spc="-51" normalizeH="0" baseline="0" noProof="0" dirty="0">
                  <a:ln>
                    <a:noFill/>
                  </a:ln>
                  <a:solidFill>
                    <a:srgbClr val="353535"/>
                  </a:solidFill>
                  <a:effectLst/>
                  <a:uLnTx/>
                  <a:uFillTx/>
                  <a:cs typeface="Segoe UI" pitchFamily="34" charset="0"/>
                </a:rPr>
                <a:t>Mobile or Cloud app</a:t>
              </a:r>
            </a:p>
            <a:p>
              <a:pPr marL="0" marR="0" lvl="0" indent="0" defTabSz="932365" eaLnBrk="1" fontAlgn="auto" latinLnBrk="0" hangingPunct="1">
                <a:lnSpc>
                  <a:spcPct val="90000"/>
                </a:lnSpc>
                <a:spcBef>
                  <a:spcPts val="588"/>
                </a:spcBef>
                <a:spcAft>
                  <a:spcPts val="0"/>
                </a:spcAft>
                <a:buClrTx/>
                <a:buSzTx/>
                <a:buFontTx/>
                <a:buNone/>
                <a:tabLst/>
                <a:defRPr/>
              </a:pPr>
              <a:r>
                <a:rPr kumimoji="0" lang="en-US" sz="1372" b="0" i="0" u="none" strike="noStrike" kern="0" cap="none" spc="-51" normalizeH="0" baseline="0" noProof="0" dirty="0">
                  <a:ln>
                    <a:noFill/>
                  </a:ln>
                  <a:solidFill>
                    <a:srgbClr val="353535"/>
                  </a:solidFill>
                  <a:effectLst/>
                  <a:uLnTx/>
                  <a:uFillTx/>
                  <a:cs typeface="Segoe UI" pitchFamily="34" charset="0"/>
                </a:rPr>
                <a:t>Per app policy</a:t>
              </a:r>
            </a:p>
          </p:txBody>
        </p:sp>
        <p:sp>
          <p:nvSpPr>
            <p:cNvPr id="301" name="Rectangle 203">
              <a:extLst>
                <a:ext uri="{FF2B5EF4-FFF2-40B4-BE49-F238E27FC236}">
                  <a16:creationId xmlns:a16="http://schemas.microsoft.com/office/drawing/2014/main" id="{95A2135E-657C-458B-9475-9FA052B6A113}"/>
                </a:ext>
              </a:extLst>
            </p:cNvPr>
            <p:cNvSpPr/>
            <p:nvPr/>
          </p:nvSpPr>
          <p:spPr>
            <a:xfrm>
              <a:off x="1929411" y="5245650"/>
              <a:ext cx="580412" cy="371244"/>
            </a:xfrm>
            <a:prstGeom prst="rect">
              <a:avLst/>
            </a:prstGeom>
          </p:spPr>
          <p:txBody>
            <a:bodyPr wrap="none">
              <a:spAutoFit/>
            </a:bodyPr>
            <a:lstStyle/>
            <a:p>
              <a:pPr marL="0" marR="0" lvl="0" indent="0" defTabSz="914437" eaLnBrk="1" fontAlgn="auto" latinLnBrk="0" hangingPunct="1">
                <a:lnSpc>
                  <a:spcPct val="100000"/>
                </a:lnSpc>
                <a:spcBef>
                  <a:spcPts val="0"/>
                </a:spcBef>
                <a:spcAft>
                  <a:spcPts val="0"/>
                </a:spcAft>
                <a:buClrTx/>
                <a:buSzTx/>
                <a:buFontTx/>
                <a:buNone/>
                <a:tabLst/>
                <a:defRPr/>
              </a:pPr>
              <a:r>
                <a:rPr kumimoji="0" lang="en-US" sz="1765" b="1" i="0" u="none" strike="noStrike" kern="0" cap="none" spc="-51" normalizeH="0" baseline="0" noProof="0" dirty="0">
                  <a:ln>
                    <a:noFill/>
                  </a:ln>
                  <a:solidFill>
                    <a:srgbClr val="353535"/>
                  </a:solidFill>
                  <a:effectLst/>
                  <a:uLnTx/>
                  <a:uFillTx/>
                  <a:ea typeface="Segoe UI" pitchFamily="34" charset="0"/>
                  <a:cs typeface="Segoe UI" pitchFamily="34" charset="0"/>
                </a:rPr>
                <a:t>App</a:t>
              </a:r>
              <a:endParaRPr kumimoji="0" lang="en-US" sz="1765" b="0" i="0" u="none" strike="noStrike" kern="0" cap="none" spc="0" normalizeH="0" baseline="0" noProof="0" dirty="0">
                <a:ln>
                  <a:noFill/>
                </a:ln>
                <a:solidFill>
                  <a:srgbClr val="353535"/>
                </a:solidFill>
                <a:effectLst/>
                <a:uLnTx/>
                <a:uFillTx/>
              </a:endParaRPr>
            </a:p>
          </p:txBody>
        </p:sp>
        <p:sp>
          <p:nvSpPr>
            <p:cNvPr id="302" name="Oval 238">
              <a:extLst>
                <a:ext uri="{FF2B5EF4-FFF2-40B4-BE49-F238E27FC236}">
                  <a16:creationId xmlns:a16="http://schemas.microsoft.com/office/drawing/2014/main" id="{167F529C-8CCA-4B31-BD3C-FBFB357F6F42}"/>
                </a:ext>
              </a:extLst>
            </p:cNvPr>
            <p:cNvSpPr/>
            <p:nvPr/>
          </p:nvSpPr>
          <p:spPr bwMode="auto">
            <a:xfrm>
              <a:off x="2795230" y="4964084"/>
              <a:ext cx="127480" cy="12748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3" name="Oval 239">
              <a:extLst>
                <a:ext uri="{FF2B5EF4-FFF2-40B4-BE49-F238E27FC236}">
                  <a16:creationId xmlns:a16="http://schemas.microsoft.com/office/drawing/2014/main" id="{1903B6ED-2F24-42A9-A90B-054D303A87AB}"/>
                </a:ext>
              </a:extLst>
            </p:cNvPr>
            <p:cNvSpPr/>
            <p:nvPr/>
          </p:nvSpPr>
          <p:spPr bwMode="auto">
            <a:xfrm>
              <a:off x="2795230" y="5248524"/>
              <a:ext cx="127480" cy="12748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4" name="Group 21">
              <a:extLst>
                <a:ext uri="{FF2B5EF4-FFF2-40B4-BE49-F238E27FC236}">
                  <a16:creationId xmlns:a16="http://schemas.microsoft.com/office/drawing/2014/main" id="{7AA767A8-25A8-4C89-8494-B8A981C2BF5B}"/>
                </a:ext>
              </a:extLst>
            </p:cNvPr>
            <p:cNvGrpSpPr/>
            <p:nvPr/>
          </p:nvGrpSpPr>
          <p:grpSpPr>
            <a:xfrm>
              <a:off x="1847001" y="5801470"/>
              <a:ext cx="982003" cy="767415"/>
              <a:chOff x="417230" y="5792761"/>
              <a:chExt cx="982003" cy="767415"/>
            </a:xfrm>
          </p:grpSpPr>
          <p:sp>
            <p:nvSpPr>
              <p:cNvPr id="307" name="Rectangle 131">
                <a:extLst>
                  <a:ext uri="{FF2B5EF4-FFF2-40B4-BE49-F238E27FC236}">
                    <a16:creationId xmlns:a16="http://schemas.microsoft.com/office/drawing/2014/main" id="{81DEC562-04C4-4CFC-AA2B-DEF08722D335}"/>
                  </a:ext>
                </a:extLst>
              </p:cNvPr>
              <p:cNvSpPr/>
              <p:nvPr/>
            </p:nvSpPr>
            <p:spPr>
              <a:xfrm>
                <a:off x="417230" y="6188932"/>
                <a:ext cx="982003" cy="371244"/>
              </a:xfrm>
              <a:prstGeom prst="rect">
                <a:avLst/>
              </a:prstGeom>
            </p:spPr>
            <p:txBody>
              <a:bodyPr wrap="none">
                <a:spAutoFit/>
              </a:bodyPr>
              <a:lstStyle/>
              <a:p>
                <a:pPr marL="0" marR="0" lvl="0" indent="0" defTabSz="914437" eaLnBrk="1" fontAlgn="auto" latinLnBrk="0" hangingPunct="1">
                  <a:lnSpc>
                    <a:spcPct val="100000"/>
                  </a:lnSpc>
                  <a:spcBef>
                    <a:spcPts val="0"/>
                  </a:spcBef>
                  <a:spcAft>
                    <a:spcPts val="0"/>
                  </a:spcAft>
                  <a:buClrTx/>
                  <a:buSzTx/>
                  <a:buFontTx/>
                  <a:buNone/>
                  <a:tabLst/>
                  <a:defRPr/>
                </a:pPr>
                <a:r>
                  <a:rPr kumimoji="0" lang="en-US" sz="1765" b="1" i="0" u="none" strike="noStrike" kern="0" cap="none" spc="-51" normalizeH="0" baseline="0" noProof="0" dirty="0">
                    <a:ln>
                      <a:noFill/>
                    </a:ln>
                    <a:solidFill>
                      <a:srgbClr val="353535"/>
                    </a:solidFill>
                    <a:effectLst/>
                    <a:uLnTx/>
                    <a:uFillTx/>
                    <a:ea typeface="Segoe UI" pitchFamily="34" charset="0"/>
                    <a:cs typeface="Segoe UI" pitchFamily="34" charset="0"/>
                  </a:rPr>
                  <a:t>Location</a:t>
                </a:r>
                <a:endParaRPr kumimoji="0" lang="en-US" sz="1765" b="0" i="0" u="none" strike="noStrike" kern="0" cap="none" spc="0" normalizeH="0" baseline="0" noProof="0" dirty="0">
                  <a:ln>
                    <a:noFill/>
                  </a:ln>
                  <a:solidFill>
                    <a:srgbClr val="353535"/>
                  </a:solidFill>
                  <a:effectLst/>
                  <a:uLnTx/>
                  <a:uFillTx/>
                </a:endParaRPr>
              </a:p>
            </p:txBody>
          </p:sp>
          <p:sp>
            <p:nvSpPr>
              <p:cNvPr id="308" name="Freeform 100">
                <a:extLst>
                  <a:ext uri="{FF2B5EF4-FFF2-40B4-BE49-F238E27FC236}">
                    <a16:creationId xmlns:a16="http://schemas.microsoft.com/office/drawing/2014/main" id="{A42D5550-6CDC-4943-A828-946D21EC07B1}"/>
                  </a:ext>
                </a:extLst>
              </p:cNvPr>
              <p:cNvSpPr>
                <a:spLocks noChangeAspect="1" noEditPoints="1"/>
              </p:cNvSpPr>
              <p:nvPr/>
            </p:nvSpPr>
            <p:spPr bwMode="auto">
              <a:xfrm>
                <a:off x="535603" y="5792761"/>
                <a:ext cx="449263" cy="390525"/>
              </a:xfrm>
              <a:custGeom>
                <a:avLst/>
                <a:gdLst>
                  <a:gd name="T0" fmla="*/ 92 w 120"/>
                  <a:gd name="T1" fmla="*/ 40 h 104"/>
                  <a:gd name="T2" fmla="*/ 64 w 120"/>
                  <a:gd name="T3" fmla="*/ 40 h 104"/>
                  <a:gd name="T4" fmla="*/ 64 w 120"/>
                  <a:gd name="T5" fmla="*/ 32 h 104"/>
                  <a:gd name="T6" fmla="*/ 76 w 120"/>
                  <a:gd name="T7" fmla="*/ 16 h 104"/>
                  <a:gd name="T8" fmla="*/ 60 w 120"/>
                  <a:gd name="T9" fmla="*/ 0 h 104"/>
                  <a:gd name="T10" fmla="*/ 44 w 120"/>
                  <a:gd name="T11" fmla="*/ 16 h 104"/>
                  <a:gd name="T12" fmla="*/ 56 w 120"/>
                  <a:gd name="T13" fmla="*/ 32 h 104"/>
                  <a:gd name="T14" fmla="*/ 56 w 120"/>
                  <a:gd name="T15" fmla="*/ 40 h 104"/>
                  <a:gd name="T16" fmla="*/ 28 w 120"/>
                  <a:gd name="T17" fmla="*/ 40 h 104"/>
                  <a:gd name="T18" fmla="*/ 0 w 120"/>
                  <a:gd name="T19" fmla="*/ 104 h 104"/>
                  <a:gd name="T20" fmla="*/ 120 w 120"/>
                  <a:gd name="T21" fmla="*/ 104 h 104"/>
                  <a:gd name="T22" fmla="*/ 92 w 120"/>
                  <a:gd name="T23" fmla="*/ 40 h 104"/>
                  <a:gd name="T24" fmla="*/ 52 w 120"/>
                  <a:gd name="T25" fmla="*/ 16 h 104"/>
                  <a:gd name="T26" fmla="*/ 60 w 120"/>
                  <a:gd name="T27" fmla="*/ 8 h 104"/>
                  <a:gd name="T28" fmla="*/ 68 w 120"/>
                  <a:gd name="T29" fmla="*/ 16 h 104"/>
                  <a:gd name="T30" fmla="*/ 60 w 120"/>
                  <a:gd name="T31" fmla="*/ 24 h 104"/>
                  <a:gd name="T32" fmla="*/ 52 w 120"/>
                  <a:gd name="T33" fmla="*/ 16 h 104"/>
                  <a:gd name="T34" fmla="*/ 79 w 120"/>
                  <a:gd name="T35" fmla="*/ 80 h 104"/>
                  <a:gd name="T36" fmla="*/ 83 w 120"/>
                  <a:gd name="T37" fmla="*/ 96 h 104"/>
                  <a:gd name="T38" fmla="*/ 37 w 120"/>
                  <a:gd name="T39" fmla="*/ 96 h 104"/>
                  <a:gd name="T40" fmla="*/ 41 w 120"/>
                  <a:gd name="T41" fmla="*/ 80 h 104"/>
                  <a:gd name="T42" fmla="*/ 79 w 120"/>
                  <a:gd name="T43" fmla="*/ 80 h 104"/>
                  <a:gd name="T44" fmla="*/ 87 w 120"/>
                  <a:gd name="T45" fmla="*/ 80 h 104"/>
                  <a:gd name="T46" fmla="*/ 101 w 120"/>
                  <a:gd name="T47" fmla="*/ 80 h 104"/>
                  <a:gd name="T48" fmla="*/ 108 w 120"/>
                  <a:gd name="T49" fmla="*/ 96 h 104"/>
                  <a:gd name="T50" fmla="*/ 91 w 120"/>
                  <a:gd name="T51" fmla="*/ 96 h 104"/>
                  <a:gd name="T52" fmla="*/ 87 w 120"/>
                  <a:gd name="T53" fmla="*/ 80 h 104"/>
                  <a:gd name="T54" fmla="*/ 83 w 120"/>
                  <a:gd name="T55" fmla="*/ 64 h 104"/>
                  <a:gd name="T56" fmla="*/ 94 w 120"/>
                  <a:gd name="T57" fmla="*/ 64 h 104"/>
                  <a:gd name="T58" fmla="*/ 97 w 120"/>
                  <a:gd name="T59" fmla="*/ 72 h 104"/>
                  <a:gd name="T60" fmla="*/ 85 w 120"/>
                  <a:gd name="T61" fmla="*/ 72 h 104"/>
                  <a:gd name="T62" fmla="*/ 83 w 120"/>
                  <a:gd name="T63" fmla="*/ 64 h 104"/>
                  <a:gd name="T64" fmla="*/ 90 w 120"/>
                  <a:gd name="T65" fmla="*/ 56 h 104"/>
                  <a:gd name="T66" fmla="*/ 81 w 120"/>
                  <a:gd name="T67" fmla="*/ 56 h 104"/>
                  <a:gd name="T68" fmla="*/ 79 w 120"/>
                  <a:gd name="T69" fmla="*/ 48 h 104"/>
                  <a:gd name="T70" fmla="*/ 87 w 120"/>
                  <a:gd name="T71" fmla="*/ 48 h 104"/>
                  <a:gd name="T72" fmla="*/ 90 w 120"/>
                  <a:gd name="T73" fmla="*/ 56 h 104"/>
                  <a:gd name="T74" fmla="*/ 71 w 120"/>
                  <a:gd name="T75" fmla="*/ 48 h 104"/>
                  <a:gd name="T76" fmla="*/ 77 w 120"/>
                  <a:gd name="T77" fmla="*/ 72 h 104"/>
                  <a:gd name="T78" fmla="*/ 64 w 120"/>
                  <a:gd name="T79" fmla="*/ 72 h 104"/>
                  <a:gd name="T80" fmla="*/ 64 w 120"/>
                  <a:gd name="T81" fmla="*/ 48 h 104"/>
                  <a:gd name="T82" fmla="*/ 71 w 120"/>
                  <a:gd name="T83" fmla="*/ 48 h 104"/>
                  <a:gd name="T84" fmla="*/ 33 w 120"/>
                  <a:gd name="T85" fmla="*/ 48 h 104"/>
                  <a:gd name="T86" fmla="*/ 56 w 120"/>
                  <a:gd name="T87" fmla="*/ 48 h 104"/>
                  <a:gd name="T88" fmla="*/ 56 w 120"/>
                  <a:gd name="T89" fmla="*/ 72 h 104"/>
                  <a:gd name="T90" fmla="*/ 22 w 120"/>
                  <a:gd name="T91" fmla="*/ 72 h 104"/>
                  <a:gd name="T92" fmla="*/ 33 w 120"/>
                  <a:gd name="T93" fmla="*/ 48 h 104"/>
                  <a:gd name="T94" fmla="*/ 19 w 120"/>
                  <a:gd name="T95" fmla="*/ 80 h 104"/>
                  <a:gd name="T96" fmla="*/ 33 w 120"/>
                  <a:gd name="T97" fmla="*/ 80 h 104"/>
                  <a:gd name="T98" fmla="*/ 29 w 120"/>
                  <a:gd name="T99" fmla="*/ 96 h 104"/>
                  <a:gd name="T100" fmla="*/ 12 w 120"/>
                  <a:gd name="T101" fmla="*/ 96 h 104"/>
                  <a:gd name="T102" fmla="*/ 19 w 120"/>
                  <a:gd name="T103" fmla="*/ 8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0" h="104">
                    <a:moveTo>
                      <a:pt x="92" y="40"/>
                    </a:moveTo>
                    <a:cubicBezTo>
                      <a:pt x="64" y="40"/>
                      <a:pt x="64" y="40"/>
                      <a:pt x="64" y="40"/>
                    </a:cubicBezTo>
                    <a:cubicBezTo>
                      <a:pt x="64" y="32"/>
                      <a:pt x="64" y="32"/>
                      <a:pt x="64" y="32"/>
                    </a:cubicBezTo>
                    <a:cubicBezTo>
                      <a:pt x="71" y="30"/>
                      <a:pt x="76" y="24"/>
                      <a:pt x="76" y="16"/>
                    </a:cubicBezTo>
                    <a:cubicBezTo>
                      <a:pt x="76" y="8"/>
                      <a:pt x="69" y="0"/>
                      <a:pt x="60" y="0"/>
                    </a:cubicBezTo>
                    <a:cubicBezTo>
                      <a:pt x="51" y="0"/>
                      <a:pt x="44" y="8"/>
                      <a:pt x="44" y="16"/>
                    </a:cubicBezTo>
                    <a:cubicBezTo>
                      <a:pt x="44" y="24"/>
                      <a:pt x="49" y="30"/>
                      <a:pt x="56" y="32"/>
                    </a:cubicBezTo>
                    <a:cubicBezTo>
                      <a:pt x="56" y="40"/>
                      <a:pt x="56" y="40"/>
                      <a:pt x="56" y="40"/>
                    </a:cubicBezTo>
                    <a:cubicBezTo>
                      <a:pt x="28" y="40"/>
                      <a:pt x="28" y="40"/>
                      <a:pt x="28" y="40"/>
                    </a:cubicBezTo>
                    <a:cubicBezTo>
                      <a:pt x="0" y="104"/>
                      <a:pt x="0" y="104"/>
                      <a:pt x="0" y="104"/>
                    </a:cubicBezTo>
                    <a:cubicBezTo>
                      <a:pt x="120" y="104"/>
                      <a:pt x="120" y="104"/>
                      <a:pt x="120" y="104"/>
                    </a:cubicBezTo>
                    <a:lnTo>
                      <a:pt x="92" y="40"/>
                    </a:lnTo>
                    <a:close/>
                    <a:moveTo>
                      <a:pt x="52" y="16"/>
                    </a:moveTo>
                    <a:cubicBezTo>
                      <a:pt x="52" y="12"/>
                      <a:pt x="55" y="8"/>
                      <a:pt x="60" y="8"/>
                    </a:cubicBezTo>
                    <a:cubicBezTo>
                      <a:pt x="64" y="8"/>
                      <a:pt x="68" y="12"/>
                      <a:pt x="68" y="16"/>
                    </a:cubicBezTo>
                    <a:cubicBezTo>
                      <a:pt x="68" y="21"/>
                      <a:pt x="64" y="24"/>
                      <a:pt x="60" y="24"/>
                    </a:cubicBezTo>
                    <a:cubicBezTo>
                      <a:pt x="55" y="24"/>
                      <a:pt x="52" y="21"/>
                      <a:pt x="52" y="16"/>
                    </a:cubicBezTo>
                    <a:close/>
                    <a:moveTo>
                      <a:pt x="79" y="80"/>
                    </a:moveTo>
                    <a:cubicBezTo>
                      <a:pt x="83" y="96"/>
                      <a:pt x="83" y="96"/>
                      <a:pt x="83" y="96"/>
                    </a:cubicBezTo>
                    <a:cubicBezTo>
                      <a:pt x="37" y="96"/>
                      <a:pt x="37" y="96"/>
                      <a:pt x="37" y="96"/>
                    </a:cubicBezTo>
                    <a:cubicBezTo>
                      <a:pt x="41" y="80"/>
                      <a:pt x="41" y="80"/>
                      <a:pt x="41" y="80"/>
                    </a:cubicBezTo>
                    <a:lnTo>
                      <a:pt x="79" y="80"/>
                    </a:lnTo>
                    <a:close/>
                    <a:moveTo>
                      <a:pt x="87" y="80"/>
                    </a:moveTo>
                    <a:cubicBezTo>
                      <a:pt x="101" y="80"/>
                      <a:pt x="101" y="80"/>
                      <a:pt x="101" y="80"/>
                    </a:cubicBezTo>
                    <a:cubicBezTo>
                      <a:pt x="108" y="96"/>
                      <a:pt x="108" y="96"/>
                      <a:pt x="108" y="96"/>
                    </a:cubicBezTo>
                    <a:cubicBezTo>
                      <a:pt x="91" y="96"/>
                      <a:pt x="91" y="96"/>
                      <a:pt x="91" y="96"/>
                    </a:cubicBezTo>
                    <a:lnTo>
                      <a:pt x="87" y="80"/>
                    </a:lnTo>
                    <a:close/>
                    <a:moveTo>
                      <a:pt x="83" y="64"/>
                    </a:moveTo>
                    <a:cubicBezTo>
                      <a:pt x="94" y="64"/>
                      <a:pt x="94" y="64"/>
                      <a:pt x="94" y="64"/>
                    </a:cubicBezTo>
                    <a:cubicBezTo>
                      <a:pt x="97" y="72"/>
                      <a:pt x="97" y="72"/>
                      <a:pt x="97" y="72"/>
                    </a:cubicBezTo>
                    <a:cubicBezTo>
                      <a:pt x="85" y="72"/>
                      <a:pt x="85" y="72"/>
                      <a:pt x="85" y="72"/>
                    </a:cubicBezTo>
                    <a:lnTo>
                      <a:pt x="83" y="64"/>
                    </a:lnTo>
                    <a:close/>
                    <a:moveTo>
                      <a:pt x="90" y="56"/>
                    </a:moveTo>
                    <a:cubicBezTo>
                      <a:pt x="81" y="56"/>
                      <a:pt x="81" y="56"/>
                      <a:pt x="81" y="56"/>
                    </a:cubicBezTo>
                    <a:cubicBezTo>
                      <a:pt x="79" y="48"/>
                      <a:pt x="79" y="48"/>
                      <a:pt x="79" y="48"/>
                    </a:cubicBezTo>
                    <a:cubicBezTo>
                      <a:pt x="87" y="48"/>
                      <a:pt x="87" y="48"/>
                      <a:pt x="87" y="48"/>
                    </a:cubicBezTo>
                    <a:lnTo>
                      <a:pt x="90" y="56"/>
                    </a:lnTo>
                    <a:close/>
                    <a:moveTo>
                      <a:pt x="71" y="48"/>
                    </a:moveTo>
                    <a:cubicBezTo>
                      <a:pt x="77" y="72"/>
                      <a:pt x="77" y="72"/>
                      <a:pt x="77" y="72"/>
                    </a:cubicBezTo>
                    <a:cubicBezTo>
                      <a:pt x="64" y="72"/>
                      <a:pt x="64" y="72"/>
                      <a:pt x="64" y="72"/>
                    </a:cubicBezTo>
                    <a:cubicBezTo>
                      <a:pt x="64" y="48"/>
                      <a:pt x="64" y="48"/>
                      <a:pt x="64" y="48"/>
                    </a:cubicBezTo>
                    <a:lnTo>
                      <a:pt x="71" y="48"/>
                    </a:lnTo>
                    <a:close/>
                    <a:moveTo>
                      <a:pt x="33" y="48"/>
                    </a:moveTo>
                    <a:cubicBezTo>
                      <a:pt x="56" y="48"/>
                      <a:pt x="56" y="48"/>
                      <a:pt x="56" y="48"/>
                    </a:cubicBezTo>
                    <a:cubicBezTo>
                      <a:pt x="56" y="72"/>
                      <a:pt x="56" y="72"/>
                      <a:pt x="56" y="72"/>
                    </a:cubicBezTo>
                    <a:cubicBezTo>
                      <a:pt x="22" y="72"/>
                      <a:pt x="22" y="72"/>
                      <a:pt x="22" y="72"/>
                    </a:cubicBezTo>
                    <a:lnTo>
                      <a:pt x="33" y="48"/>
                    </a:lnTo>
                    <a:close/>
                    <a:moveTo>
                      <a:pt x="19" y="80"/>
                    </a:moveTo>
                    <a:cubicBezTo>
                      <a:pt x="33" y="80"/>
                      <a:pt x="33" y="80"/>
                      <a:pt x="33" y="80"/>
                    </a:cubicBezTo>
                    <a:cubicBezTo>
                      <a:pt x="29" y="96"/>
                      <a:pt x="29" y="96"/>
                      <a:pt x="29" y="96"/>
                    </a:cubicBezTo>
                    <a:cubicBezTo>
                      <a:pt x="12" y="96"/>
                      <a:pt x="12" y="96"/>
                      <a:pt x="12" y="96"/>
                    </a:cubicBezTo>
                    <a:lnTo>
                      <a:pt x="19" y="80"/>
                    </a:lnTo>
                    <a:close/>
                  </a:path>
                </a:pathLst>
              </a:custGeom>
              <a:solidFill>
                <a:srgbClr val="0078D7"/>
              </a:solidFill>
              <a:ln>
                <a:noFill/>
              </a:ln>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90000"/>
                  </a:lnSpc>
                  <a:spcBef>
                    <a:spcPts val="588"/>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endParaRPr>
              </a:p>
            </p:txBody>
          </p:sp>
        </p:grpSp>
        <p:sp>
          <p:nvSpPr>
            <p:cNvPr id="305" name="Rectangle 380">
              <a:extLst>
                <a:ext uri="{FF2B5EF4-FFF2-40B4-BE49-F238E27FC236}">
                  <a16:creationId xmlns:a16="http://schemas.microsoft.com/office/drawing/2014/main" id="{5942A278-8C7F-4382-B8A6-B9C649727E43}"/>
                </a:ext>
              </a:extLst>
            </p:cNvPr>
            <p:cNvSpPr/>
            <p:nvPr/>
          </p:nvSpPr>
          <p:spPr>
            <a:xfrm>
              <a:off x="3020972" y="5800563"/>
              <a:ext cx="771071" cy="288047"/>
            </a:xfrm>
            <a:prstGeom prst="rect">
              <a:avLst/>
            </a:prstGeom>
          </p:spPr>
          <p:txBody>
            <a:bodyPr wrap="none" anchor="ctr">
              <a:spAutoFit/>
            </a:bodyPr>
            <a:lstStyle/>
            <a:p>
              <a:pPr marL="0" marR="0" lvl="0" indent="0" defTabSz="932365" eaLnBrk="1" fontAlgn="auto" latinLnBrk="0" hangingPunct="1">
                <a:lnSpc>
                  <a:spcPct val="90000"/>
                </a:lnSpc>
                <a:spcBef>
                  <a:spcPts val="588"/>
                </a:spcBef>
                <a:spcAft>
                  <a:spcPts val="0"/>
                </a:spcAft>
                <a:buClrTx/>
                <a:buSzTx/>
                <a:buFontTx/>
                <a:buNone/>
                <a:tabLst/>
                <a:defRPr/>
              </a:pPr>
              <a:r>
                <a:rPr kumimoji="0" lang="en-US" sz="1372" b="0" i="0" u="none" strike="noStrike" kern="0" cap="none" spc="-51" normalizeH="0" baseline="0" noProof="0" dirty="0">
                  <a:ln>
                    <a:noFill/>
                  </a:ln>
                  <a:solidFill>
                    <a:srgbClr val="353535"/>
                  </a:solidFill>
                  <a:effectLst/>
                  <a:uLnTx/>
                  <a:uFillTx/>
                  <a:ea typeface="Segoe UI" pitchFamily="34" charset="0"/>
                  <a:cs typeface="Segoe UI" pitchFamily="34" charset="0"/>
                </a:rPr>
                <a:t>IP range</a:t>
              </a:r>
            </a:p>
          </p:txBody>
        </p:sp>
        <p:sp>
          <p:nvSpPr>
            <p:cNvPr id="306" name="Oval 260">
              <a:extLst>
                <a:ext uri="{FF2B5EF4-FFF2-40B4-BE49-F238E27FC236}">
                  <a16:creationId xmlns:a16="http://schemas.microsoft.com/office/drawing/2014/main" id="{5482433F-53EB-4701-81E7-AB66AC5BAF23}"/>
                </a:ext>
              </a:extLst>
            </p:cNvPr>
            <p:cNvSpPr/>
            <p:nvPr/>
          </p:nvSpPr>
          <p:spPr bwMode="auto">
            <a:xfrm>
              <a:off x="2795230" y="5879611"/>
              <a:ext cx="127480" cy="127480"/>
            </a:xfrm>
            <a:prstGeom prst="ellipse">
              <a:avLst/>
            </a:prstGeom>
            <a:no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13" name="Rectangle 187">
            <a:extLst>
              <a:ext uri="{FF2B5EF4-FFF2-40B4-BE49-F238E27FC236}">
                <a16:creationId xmlns:a16="http://schemas.microsoft.com/office/drawing/2014/main" id="{F58CDAE3-1A69-4869-A7A5-BBFD8B32D48D}"/>
              </a:ext>
            </a:extLst>
          </p:cNvPr>
          <p:cNvSpPr/>
          <p:nvPr/>
        </p:nvSpPr>
        <p:spPr bwMode="auto">
          <a:xfrm>
            <a:off x="1826329" y="1616311"/>
            <a:ext cx="17928" cy="4482124"/>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4" name="TextBox 171">
            <a:extLst>
              <a:ext uri="{FF2B5EF4-FFF2-40B4-BE49-F238E27FC236}">
                <a16:creationId xmlns:a16="http://schemas.microsoft.com/office/drawing/2014/main" id="{635345B3-1793-4F4F-AF9D-9E96C4351395}"/>
              </a:ext>
            </a:extLst>
          </p:cNvPr>
          <p:cNvSpPr txBox="1"/>
          <p:nvPr/>
        </p:nvSpPr>
        <p:spPr>
          <a:xfrm>
            <a:off x="8487859" y="1231681"/>
            <a:ext cx="2748516" cy="369332"/>
          </a:xfrm>
          <a:prstGeom prst="rect">
            <a:avLst/>
          </a:prstGeom>
          <a:noFill/>
        </p:spPr>
        <p:txBody>
          <a:bodyPr wrap="square" rtlCol="0">
            <a:spAutoFit/>
          </a:bodyPr>
          <a:lstStyle/>
          <a:p>
            <a:pPr marL="0" marR="0" lvl="0" indent="0" defTabSz="91443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353535"/>
                </a:solidFill>
                <a:effectLst/>
                <a:uLnTx/>
                <a:uFillTx/>
              </a:rPr>
              <a:t>Applications</a:t>
            </a:r>
          </a:p>
        </p:txBody>
      </p:sp>
      <p:sp>
        <p:nvSpPr>
          <p:cNvPr id="315" name="AutoShape 3">
            <a:extLst>
              <a:ext uri="{FF2B5EF4-FFF2-40B4-BE49-F238E27FC236}">
                <a16:creationId xmlns:a16="http://schemas.microsoft.com/office/drawing/2014/main" id="{AE4ADDFE-FCEA-4A87-8359-F8AEFAF3CA09}"/>
              </a:ext>
            </a:extLst>
          </p:cNvPr>
          <p:cNvSpPr>
            <a:spLocks noChangeAspect="1" noChangeArrowheads="1" noTextEdit="1"/>
          </p:cNvSpPr>
          <p:nvPr/>
        </p:nvSpPr>
        <p:spPr bwMode="auto">
          <a:xfrm>
            <a:off x="6181348" y="850694"/>
            <a:ext cx="2204643" cy="74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896111"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16" name="TextBox 144">
            <a:extLst>
              <a:ext uri="{FF2B5EF4-FFF2-40B4-BE49-F238E27FC236}">
                <a16:creationId xmlns:a16="http://schemas.microsoft.com/office/drawing/2014/main" id="{4D0ABD0F-1497-4304-8FA6-31E0A02F3F70}"/>
              </a:ext>
            </a:extLst>
          </p:cNvPr>
          <p:cNvSpPr txBox="1"/>
          <p:nvPr/>
        </p:nvSpPr>
        <p:spPr>
          <a:xfrm>
            <a:off x="5733130" y="1231682"/>
            <a:ext cx="2001812" cy="369332"/>
          </a:xfrm>
          <a:prstGeom prst="rect">
            <a:avLst/>
          </a:prstGeom>
          <a:noFill/>
        </p:spPr>
        <p:txBody>
          <a:bodyPr wrap="square" rtlCol="0">
            <a:spAutoFit/>
          </a:bodyPr>
          <a:lstStyle/>
          <a:p>
            <a:pPr marL="0" marR="0" lvl="0" indent="0" defTabSz="91443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353535"/>
                </a:solidFill>
                <a:effectLst/>
                <a:uLnTx/>
                <a:uFillTx/>
              </a:rPr>
              <a:t>Policy Controls</a:t>
            </a:r>
          </a:p>
        </p:txBody>
      </p:sp>
      <p:sp>
        <p:nvSpPr>
          <p:cNvPr id="317" name="TextBox 15">
            <a:extLst>
              <a:ext uri="{FF2B5EF4-FFF2-40B4-BE49-F238E27FC236}">
                <a16:creationId xmlns:a16="http://schemas.microsoft.com/office/drawing/2014/main" id="{522E0AC2-D5E7-4EE3-810E-1F918BE8E302}"/>
              </a:ext>
            </a:extLst>
          </p:cNvPr>
          <p:cNvSpPr txBox="1"/>
          <p:nvPr/>
        </p:nvSpPr>
        <p:spPr>
          <a:xfrm>
            <a:off x="2087565" y="1231681"/>
            <a:ext cx="2748516" cy="369332"/>
          </a:xfrm>
          <a:prstGeom prst="rect">
            <a:avLst/>
          </a:prstGeom>
          <a:noFill/>
        </p:spPr>
        <p:txBody>
          <a:bodyPr wrap="square" rtlCol="0">
            <a:spAutoFit/>
          </a:bodyPr>
          <a:lstStyle/>
          <a:p>
            <a:pPr marL="0" marR="0" lvl="0" indent="0" defTabSz="91443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353535"/>
                </a:solidFill>
                <a:effectLst/>
                <a:uLnTx/>
                <a:uFillTx/>
              </a:rPr>
              <a:t>Policy Conditions</a:t>
            </a:r>
          </a:p>
        </p:txBody>
      </p:sp>
      <p:sp>
        <p:nvSpPr>
          <p:cNvPr id="318" name="Rectangle 184">
            <a:extLst>
              <a:ext uri="{FF2B5EF4-FFF2-40B4-BE49-F238E27FC236}">
                <a16:creationId xmlns:a16="http://schemas.microsoft.com/office/drawing/2014/main" id="{02393FCC-FF49-494C-BDFB-E9BF84A0F627}"/>
              </a:ext>
            </a:extLst>
          </p:cNvPr>
          <p:cNvSpPr/>
          <p:nvPr/>
        </p:nvSpPr>
        <p:spPr bwMode="auto">
          <a:xfrm>
            <a:off x="8487859" y="1620629"/>
            <a:ext cx="18285" cy="4477807"/>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9" name="Group 2">
            <a:extLst>
              <a:ext uri="{FF2B5EF4-FFF2-40B4-BE49-F238E27FC236}">
                <a16:creationId xmlns:a16="http://schemas.microsoft.com/office/drawing/2014/main" id="{DF787099-E7C6-47AB-8AA2-46D5177517AF}"/>
              </a:ext>
            </a:extLst>
          </p:cNvPr>
          <p:cNvGrpSpPr/>
          <p:nvPr/>
        </p:nvGrpSpPr>
        <p:grpSpPr>
          <a:xfrm>
            <a:off x="452670" y="3525460"/>
            <a:ext cx="2250335" cy="896426"/>
            <a:chOff x="376274" y="4015945"/>
            <a:chExt cx="2295458" cy="914400"/>
          </a:xfrm>
        </p:grpSpPr>
        <p:grpSp>
          <p:nvGrpSpPr>
            <p:cNvPr id="320" name="Group 54">
              <a:extLst>
                <a:ext uri="{FF2B5EF4-FFF2-40B4-BE49-F238E27FC236}">
                  <a16:creationId xmlns:a16="http://schemas.microsoft.com/office/drawing/2014/main" id="{6962B966-76B5-4D95-8C33-FABF9870187E}"/>
                </a:ext>
              </a:extLst>
            </p:cNvPr>
            <p:cNvGrpSpPr/>
            <p:nvPr/>
          </p:nvGrpSpPr>
          <p:grpSpPr>
            <a:xfrm>
              <a:off x="376274" y="4015945"/>
              <a:ext cx="1137881" cy="914400"/>
              <a:chOff x="314392" y="3909828"/>
              <a:chExt cx="1137881" cy="914400"/>
            </a:xfrm>
          </p:grpSpPr>
          <p:grpSp>
            <p:nvGrpSpPr>
              <p:cNvPr id="323" name="Group 48">
                <a:extLst>
                  <a:ext uri="{FF2B5EF4-FFF2-40B4-BE49-F238E27FC236}">
                    <a16:creationId xmlns:a16="http://schemas.microsoft.com/office/drawing/2014/main" id="{2A3527C0-756C-4998-A379-C2250BB48D5D}"/>
                  </a:ext>
                </a:extLst>
              </p:cNvPr>
              <p:cNvGrpSpPr/>
              <p:nvPr/>
            </p:nvGrpSpPr>
            <p:grpSpPr>
              <a:xfrm>
                <a:off x="314392" y="3928813"/>
                <a:ext cx="1137881" cy="889853"/>
                <a:chOff x="94891" y="3902434"/>
                <a:chExt cx="1137881" cy="889853"/>
              </a:xfrm>
            </p:grpSpPr>
            <p:pic>
              <p:nvPicPr>
                <p:cNvPr id="325" name="Picture 243">
                  <a:extLst>
                    <a:ext uri="{FF2B5EF4-FFF2-40B4-BE49-F238E27FC236}">
                      <a16:creationId xmlns:a16="http://schemas.microsoft.com/office/drawing/2014/main" id="{74B703CC-5420-46EF-BA26-D4B9E46822F2}"/>
                    </a:ext>
                  </a:extLst>
                </p:cNvPr>
                <p:cNvPicPr>
                  <a:picLocks noChangeAspect="1"/>
                </p:cNvPicPr>
                <p:nvPr/>
              </p:nvPicPr>
              <p:blipFill rotWithShape="1">
                <a:blip r:embed="rId5"/>
                <a:srcRect b="22187"/>
                <a:stretch/>
              </p:blipFill>
              <p:spPr>
                <a:xfrm>
                  <a:off x="94891" y="4586820"/>
                  <a:ext cx="785295" cy="205467"/>
                </a:xfrm>
                <a:prstGeom prst="rect">
                  <a:avLst/>
                </a:prstGeom>
              </p:spPr>
            </p:pic>
            <p:pic>
              <p:nvPicPr>
                <p:cNvPr id="326" name="Picture 244">
                  <a:extLst>
                    <a:ext uri="{FF2B5EF4-FFF2-40B4-BE49-F238E27FC236}">
                      <a16:creationId xmlns:a16="http://schemas.microsoft.com/office/drawing/2014/main" id="{9C7B7EF7-E818-4CC7-A5A1-8B4B0C2CA1A0}"/>
                    </a:ext>
                  </a:extLst>
                </p:cNvPr>
                <p:cNvPicPr>
                  <a:picLocks noChangeAspect="1"/>
                </p:cNvPicPr>
                <p:nvPr/>
              </p:nvPicPr>
              <p:blipFill>
                <a:blip r:embed="rId6"/>
                <a:stretch>
                  <a:fillRect/>
                </a:stretch>
              </p:blipFill>
              <p:spPr>
                <a:xfrm>
                  <a:off x="94892" y="4313240"/>
                  <a:ext cx="984392" cy="186939"/>
                </a:xfrm>
                <a:prstGeom prst="rect">
                  <a:avLst/>
                </a:prstGeom>
              </p:spPr>
            </p:pic>
            <p:grpSp>
              <p:nvGrpSpPr>
                <p:cNvPr id="327" name="Group 245">
                  <a:extLst>
                    <a:ext uri="{FF2B5EF4-FFF2-40B4-BE49-F238E27FC236}">
                      <a16:creationId xmlns:a16="http://schemas.microsoft.com/office/drawing/2014/main" id="{291DF997-2F71-47EC-A3FE-6A70901F703E}"/>
                    </a:ext>
                  </a:extLst>
                </p:cNvPr>
                <p:cNvGrpSpPr/>
                <p:nvPr/>
              </p:nvGrpSpPr>
              <p:grpSpPr>
                <a:xfrm>
                  <a:off x="94892" y="3902434"/>
                  <a:ext cx="1137880" cy="438742"/>
                  <a:chOff x="1542115" y="5153119"/>
                  <a:chExt cx="1137880" cy="438742"/>
                </a:xfrm>
              </p:grpSpPr>
              <p:grpSp>
                <p:nvGrpSpPr>
                  <p:cNvPr id="328" name="Group 246">
                    <a:extLst>
                      <a:ext uri="{FF2B5EF4-FFF2-40B4-BE49-F238E27FC236}">
                        <a16:creationId xmlns:a16="http://schemas.microsoft.com/office/drawing/2014/main" id="{866857A8-2016-48B8-9C4A-CE551BEE6383}"/>
                      </a:ext>
                    </a:extLst>
                  </p:cNvPr>
                  <p:cNvGrpSpPr/>
                  <p:nvPr/>
                </p:nvGrpSpPr>
                <p:grpSpPr>
                  <a:xfrm>
                    <a:off x="1542115" y="5220611"/>
                    <a:ext cx="220183" cy="240287"/>
                    <a:chOff x="759066" y="4266600"/>
                    <a:chExt cx="365125" cy="398463"/>
                  </a:xfrm>
                </p:grpSpPr>
                <p:sp>
                  <p:nvSpPr>
                    <p:cNvPr id="330" name="Freeform 144">
                      <a:extLst>
                        <a:ext uri="{FF2B5EF4-FFF2-40B4-BE49-F238E27FC236}">
                          <a16:creationId xmlns:a16="http://schemas.microsoft.com/office/drawing/2014/main" id="{B3B689C2-E846-425A-AB2E-545BA31E146A}"/>
                        </a:ext>
                      </a:extLst>
                    </p:cNvPr>
                    <p:cNvSpPr>
                      <a:spLocks noEditPoints="1"/>
                    </p:cNvSpPr>
                    <p:nvPr/>
                  </p:nvSpPr>
                  <p:spPr bwMode="auto">
                    <a:xfrm>
                      <a:off x="759066" y="4266600"/>
                      <a:ext cx="365125" cy="398463"/>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0078D7"/>
                    </a:solidFill>
                    <a:ln>
                      <a:noFill/>
                    </a:ln>
                  </p:spPr>
                  <p:txBody>
                    <a:bodyPr vert="horz" wrap="square" lIns="89643" tIns="44821" rIns="89643" bIns="44821" numCol="1" anchor="t" anchorCtr="0" compatLnSpc="1">
                      <a:prstTxWarp prst="textNoShape">
                        <a:avLst/>
                      </a:prstTxWarp>
                    </a:bodyPr>
                    <a:lstStyle/>
                    <a:p>
                      <a:pPr marL="0" marR="0" lvl="0" indent="0" defTabSz="91443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endParaRPr>
                    </a:p>
                  </p:txBody>
                </p:sp>
                <p:cxnSp>
                  <p:nvCxnSpPr>
                    <p:cNvPr id="331" name="Straight Connector 257">
                      <a:extLst>
                        <a:ext uri="{FF2B5EF4-FFF2-40B4-BE49-F238E27FC236}">
                          <a16:creationId xmlns:a16="http://schemas.microsoft.com/office/drawing/2014/main" id="{E3B921FF-97C7-4BFC-BBC1-41D7C0BEF3CC}"/>
                        </a:ext>
                      </a:extLst>
                    </p:cNvPr>
                    <p:cNvCxnSpPr>
                      <a:cxnSpLocks/>
                      <a:stCxn id="330" idx="18"/>
                      <a:endCxn id="330" idx="13"/>
                    </p:cNvCxnSpPr>
                    <p:nvPr/>
                  </p:nvCxnSpPr>
                  <p:spPr>
                    <a:xfrm flipH="1">
                      <a:off x="935983" y="4311709"/>
                      <a:ext cx="3764" cy="349595"/>
                    </a:xfrm>
                    <a:prstGeom prst="line">
                      <a:avLst/>
                    </a:prstGeom>
                    <a:noFill/>
                    <a:ln w="19050" cap="flat" cmpd="sng" algn="ctr">
                      <a:solidFill>
                        <a:srgbClr val="0078D7"/>
                      </a:solidFill>
                      <a:prstDash val="solid"/>
                      <a:headEnd type="none"/>
                      <a:tailEnd type="none"/>
                    </a:ln>
                    <a:effectLst/>
                  </p:spPr>
                </p:cxnSp>
                <p:cxnSp>
                  <p:nvCxnSpPr>
                    <p:cNvPr id="332" name="Straight Connector 258">
                      <a:extLst>
                        <a:ext uri="{FF2B5EF4-FFF2-40B4-BE49-F238E27FC236}">
                          <a16:creationId xmlns:a16="http://schemas.microsoft.com/office/drawing/2014/main" id="{D03F037B-D597-4369-A2CD-FA83AE21CCC2}"/>
                        </a:ext>
                      </a:extLst>
                    </p:cNvPr>
                    <p:cNvCxnSpPr>
                      <a:cxnSpLocks/>
                      <a:stCxn id="330" idx="12"/>
                      <a:endCxn id="330" idx="21"/>
                    </p:cNvCxnSpPr>
                    <p:nvPr/>
                  </p:nvCxnSpPr>
                  <p:spPr>
                    <a:xfrm>
                      <a:off x="759066" y="4435759"/>
                      <a:ext cx="335012" cy="0"/>
                    </a:xfrm>
                    <a:prstGeom prst="line">
                      <a:avLst/>
                    </a:prstGeom>
                    <a:noFill/>
                    <a:ln w="19050" cap="flat" cmpd="sng" algn="ctr">
                      <a:solidFill>
                        <a:srgbClr val="0078D7"/>
                      </a:solidFill>
                      <a:prstDash val="solid"/>
                      <a:headEnd type="none"/>
                      <a:tailEnd type="none"/>
                    </a:ln>
                    <a:effectLst/>
                  </p:spPr>
                </p:cxnSp>
              </p:grpSp>
              <p:sp>
                <p:nvSpPr>
                  <p:cNvPr id="329" name="Rectangle 250">
                    <a:extLst>
                      <a:ext uri="{FF2B5EF4-FFF2-40B4-BE49-F238E27FC236}">
                        <a16:creationId xmlns:a16="http://schemas.microsoft.com/office/drawing/2014/main" id="{B5B63C12-9A54-4B6C-A522-6209956F5BC9}"/>
                      </a:ext>
                    </a:extLst>
                  </p:cNvPr>
                  <p:cNvSpPr/>
                  <p:nvPr/>
                </p:nvSpPr>
                <p:spPr>
                  <a:xfrm>
                    <a:off x="1716755" y="5153119"/>
                    <a:ext cx="963240" cy="438742"/>
                  </a:xfrm>
                  <a:prstGeom prst="rect">
                    <a:avLst/>
                  </a:prstGeom>
                </p:spPr>
                <p:txBody>
                  <a:bodyPr wrap="square">
                    <a:spAutoFit/>
                  </a:bodyPr>
                  <a:lstStyle/>
                  <a:p>
                    <a:pPr marL="0" marR="0" lvl="0" indent="0" defTabSz="914437" eaLnBrk="1" fontAlgn="auto" latinLnBrk="0" hangingPunct="1">
                      <a:lnSpc>
                        <a:spcPct val="80000"/>
                      </a:lnSpc>
                      <a:spcBef>
                        <a:spcPts val="0"/>
                      </a:spcBef>
                      <a:spcAft>
                        <a:spcPts val="0"/>
                      </a:spcAft>
                      <a:buClrTx/>
                      <a:buSzTx/>
                      <a:buFontTx/>
                      <a:buNone/>
                      <a:tabLst/>
                      <a:defRPr/>
                    </a:pPr>
                    <a:r>
                      <a:rPr kumimoji="0" lang="en-US" sz="1372" b="0" i="0" u="none" strike="noStrike" kern="0" cap="none" spc="-51" normalizeH="0" baseline="0" noProof="0" dirty="0">
                        <a:ln>
                          <a:noFill/>
                        </a:ln>
                        <a:solidFill>
                          <a:srgbClr val="353535"/>
                        </a:solidFill>
                        <a:effectLst/>
                        <a:uLnTx/>
                        <a:uFillTx/>
                        <a:latin typeface="Segoe UI" panose="020B0502040204020203" pitchFamily="34" charset="0"/>
                        <a:cs typeface="Segoe UI" panose="020B0502040204020203" pitchFamily="34" charset="0"/>
                      </a:rPr>
                      <a:t>Windows</a:t>
                    </a:r>
                    <a:br>
                      <a:rPr kumimoji="0" lang="en-US" sz="1372" b="0" i="0" u="none" strike="noStrike" kern="0" cap="none" spc="-51" normalizeH="0" baseline="0" noProof="0" dirty="0">
                        <a:ln>
                          <a:noFill/>
                        </a:ln>
                        <a:solidFill>
                          <a:srgbClr val="353535"/>
                        </a:solidFill>
                        <a:effectLst/>
                        <a:uLnTx/>
                        <a:uFillTx/>
                        <a:latin typeface="Segoe UI" panose="020B0502040204020203" pitchFamily="34" charset="0"/>
                        <a:cs typeface="Segoe UI" panose="020B0502040204020203" pitchFamily="34" charset="0"/>
                      </a:rPr>
                    </a:br>
                    <a:r>
                      <a:rPr kumimoji="0" lang="en-US" sz="1372" b="0" i="0" u="none" strike="noStrike" kern="0" cap="none" spc="-51" normalizeH="0" baseline="0" noProof="0" dirty="0">
                        <a:ln>
                          <a:noFill/>
                        </a:ln>
                        <a:solidFill>
                          <a:srgbClr val="353535"/>
                        </a:solidFill>
                        <a:effectLst/>
                        <a:uLnTx/>
                        <a:uFillTx/>
                        <a:latin typeface="Segoe UI" panose="020B0502040204020203" pitchFamily="34" charset="0"/>
                        <a:cs typeface="Segoe UI" panose="020B0502040204020203" pitchFamily="34" charset="0"/>
                      </a:rPr>
                      <a:t>Defender </a:t>
                    </a:r>
                  </a:p>
                </p:txBody>
              </p:sp>
            </p:grpSp>
          </p:grpSp>
          <p:cxnSp>
            <p:nvCxnSpPr>
              <p:cNvPr id="324" name="Straight Connector 278">
                <a:extLst>
                  <a:ext uri="{FF2B5EF4-FFF2-40B4-BE49-F238E27FC236}">
                    <a16:creationId xmlns:a16="http://schemas.microsoft.com/office/drawing/2014/main" id="{A75ABFD5-D0E9-4684-AA33-84534BE79B7D}"/>
                  </a:ext>
                </a:extLst>
              </p:cNvPr>
              <p:cNvCxnSpPr>
                <a:cxnSpLocks/>
              </p:cNvCxnSpPr>
              <p:nvPr/>
            </p:nvCxnSpPr>
            <p:spPr>
              <a:xfrm rot="5400000" flipH="1" flipV="1">
                <a:off x="970967" y="4367028"/>
                <a:ext cx="914400" cy="0"/>
              </a:xfrm>
              <a:prstGeom prst="line">
                <a:avLst/>
              </a:prstGeom>
              <a:noFill/>
              <a:ln w="19050" cap="flat" cmpd="sng" algn="ctr">
                <a:solidFill>
                  <a:srgbClr val="0078D7"/>
                </a:solidFill>
                <a:prstDash val="solid"/>
                <a:headEnd type="none" w="med" len="med"/>
                <a:tailEnd type="none" w="sm" len="sm"/>
              </a:ln>
              <a:effectLst/>
            </p:spPr>
          </p:cxnSp>
        </p:grpSp>
        <p:cxnSp>
          <p:nvCxnSpPr>
            <p:cNvPr id="321" name="Straight Connector 279">
              <a:extLst>
                <a:ext uri="{FF2B5EF4-FFF2-40B4-BE49-F238E27FC236}">
                  <a16:creationId xmlns:a16="http://schemas.microsoft.com/office/drawing/2014/main" id="{756FEA44-4E50-4976-A0FF-689D858E7CDE}"/>
                </a:ext>
              </a:extLst>
            </p:cNvPr>
            <p:cNvCxnSpPr>
              <a:cxnSpLocks/>
            </p:cNvCxnSpPr>
            <p:nvPr/>
          </p:nvCxnSpPr>
          <p:spPr>
            <a:xfrm>
              <a:off x="1697799" y="4474541"/>
              <a:ext cx="105412" cy="0"/>
            </a:xfrm>
            <a:prstGeom prst="line">
              <a:avLst/>
            </a:prstGeom>
            <a:noFill/>
            <a:ln w="57150" cap="flat" cmpd="sng" algn="ctr">
              <a:solidFill>
                <a:srgbClr val="FFFFFF"/>
              </a:solidFill>
              <a:prstDash val="solid"/>
              <a:headEnd type="none" w="med" len="med"/>
              <a:tailEnd type="none" w="sm" len="sm"/>
            </a:ln>
            <a:effectLst/>
          </p:spPr>
        </p:cxnSp>
        <p:cxnSp>
          <p:nvCxnSpPr>
            <p:cNvPr id="322" name="Straight Connector 272">
              <a:extLst>
                <a:ext uri="{FF2B5EF4-FFF2-40B4-BE49-F238E27FC236}">
                  <a16:creationId xmlns:a16="http://schemas.microsoft.com/office/drawing/2014/main" id="{7B222404-F26C-42F8-8A91-86534FA29AE7}"/>
                </a:ext>
              </a:extLst>
            </p:cNvPr>
            <p:cNvCxnSpPr>
              <a:cxnSpLocks/>
            </p:cNvCxnSpPr>
            <p:nvPr/>
          </p:nvCxnSpPr>
          <p:spPr>
            <a:xfrm>
              <a:off x="1487380" y="4473823"/>
              <a:ext cx="1184352" cy="0"/>
            </a:xfrm>
            <a:prstGeom prst="line">
              <a:avLst/>
            </a:prstGeom>
            <a:noFill/>
            <a:ln w="19050" cap="flat" cmpd="sng" algn="ctr">
              <a:solidFill>
                <a:srgbClr val="0078D7"/>
              </a:solidFill>
              <a:prstDash val="solid"/>
              <a:headEnd type="none" w="med" len="med"/>
              <a:tailEnd type="none" w="sm" len="sm"/>
            </a:ln>
            <a:effectLst/>
          </p:spPr>
        </p:cxnSp>
      </p:grpSp>
      <p:grpSp>
        <p:nvGrpSpPr>
          <p:cNvPr id="333" name="Group 5">
            <a:extLst>
              <a:ext uri="{FF2B5EF4-FFF2-40B4-BE49-F238E27FC236}">
                <a16:creationId xmlns:a16="http://schemas.microsoft.com/office/drawing/2014/main" id="{813B28F5-3E22-4635-99F8-4715C5FCDD2E}"/>
              </a:ext>
            </a:extLst>
          </p:cNvPr>
          <p:cNvGrpSpPr/>
          <p:nvPr/>
        </p:nvGrpSpPr>
        <p:grpSpPr>
          <a:xfrm>
            <a:off x="435302" y="1908206"/>
            <a:ext cx="2267703" cy="1057469"/>
            <a:chOff x="358557" y="2366265"/>
            <a:chExt cx="2313175" cy="1078673"/>
          </a:xfrm>
        </p:grpSpPr>
        <p:grpSp>
          <p:nvGrpSpPr>
            <p:cNvPr id="334" name="Group 53">
              <a:extLst>
                <a:ext uri="{FF2B5EF4-FFF2-40B4-BE49-F238E27FC236}">
                  <a16:creationId xmlns:a16="http://schemas.microsoft.com/office/drawing/2014/main" id="{61D3C857-420C-4E04-8292-BF907C75F1D2}"/>
                </a:ext>
              </a:extLst>
            </p:cNvPr>
            <p:cNvGrpSpPr/>
            <p:nvPr/>
          </p:nvGrpSpPr>
          <p:grpSpPr>
            <a:xfrm>
              <a:off x="358557" y="2366265"/>
              <a:ext cx="1131492" cy="1078673"/>
              <a:chOff x="296675" y="2343208"/>
              <a:chExt cx="1131492" cy="1078673"/>
            </a:xfrm>
          </p:grpSpPr>
          <p:sp>
            <p:nvSpPr>
              <p:cNvPr id="337" name="Rectangle 47">
                <a:extLst>
                  <a:ext uri="{FF2B5EF4-FFF2-40B4-BE49-F238E27FC236}">
                    <a16:creationId xmlns:a16="http://schemas.microsoft.com/office/drawing/2014/main" id="{56A43475-79AD-49B6-B28E-32BC991C9CE5}"/>
                  </a:ext>
                </a:extLst>
              </p:cNvPr>
              <p:cNvSpPr/>
              <p:nvPr/>
            </p:nvSpPr>
            <p:spPr>
              <a:xfrm>
                <a:off x="296675" y="2343208"/>
                <a:ext cx="1023209" cy="1078673"/>
              </a:xfrm>
              <a:prstGeom prst="rect">
                <a:avLst/>
              </a:prstGeom>
            </p:spPr>
            <p:txBody>
              <a:bodyPr wrap="none">
                <a:spAutoFit/>
              </a:bodyPr>
              <a:lstStyle/>
              <a:p>
                <a:pPr marL="0" marR="0" lvl="0" indent="0" defTabSz="932365" eaLnBrk="1" fontAlgn="auto" latinLnBrk="0" hangingPunct="1">
                  <a:lnSpc>
                    <a:spcPct val="100000"/>
                  </a:lnSpc>
                  <a:spcBef>
                    <a:spcPts val="588"/>
                  </a:spcBef>
                  <a:spcAft>
                    <a:spcPts val="0"/>
                  </a:spcAft>
                  <a:buClrTx/>
                  <a:buSzTx/>
                  <a:buFontTx/>
                  <a:buNone/>
                  <a:tabLst/>
                  <a:defRPr/>
                </a:pPr>
                <a:r>
                  <a:rPr kumimoji="0" lang="en-US" sz="1568" b="0" i="0" u="none" strike="noStrike" kern="0" cap="none" spc="-51" normalizeH="0" baseline="0" noProof="0" dirty="0">
                    <a:ln>
                      <a:noFill/>
                    </a:ln>
                    <a:solidFill>
                      <a:srgbClr val="353535"/>
                    </a:solidFill>
                    <a:effectLst/>
                    <a:uLnTx/>
                    <a:uFillTx/>
                    <a:ea typeface="Segoe UI" pitchFamily="34" charset="0"/>
                    <a:cs typeface="Segoe UI" pitchFamily="34" charset="0"/>
                  </a:rPr>
                  <a:t>Azure AD</a:t>
                </a:r>
                <a:br>
                  <a:rPr kumimoji="0" lang="en-US" sz="1568" b="0" i="0" u="none" strike="noStrike" kern="0" cap="none" spc="-51" normalizeH="0" baseline="0" noProof="0" dirty="0">
                    <a:ln>
                      <a:noFill/>
                    </a:ln>
                    <a:solidFill>
                      <a:srgbClr val="353535"/>
                    </a:solidFill>
                    <a:effectLst/>
                    <a:uLnTx/>
                    <a:uFillTx/>
                    <a:ea typeface="Segoe UI" pitchFamily="34" charset="0"/>
                    <a:cs typeface="Segoe UI" pitchFamily="34" charset="0"/>
                  </a:rPr>
                </a:br>
                <a:r>
                  <a:rPr kumimoji="0" lang="en-US" sz="1568" b="0" i="0" u="none" strike="noStrike" kern="0" cap="none" spc="-51" normalizeH="0" baseline="0" noProof="0" dirty="0">
                    <a:ln>
                      <a:noFill/>
                    </a:ln>
                    <a:solidFill>
                      <a:srgbClr val="353535"/>
                    </a:solidFill>
                    <a:effectLst/>
                    <a:uLnTx/>
                    <a:uFillTx/>
                    <a:ea typeface="Segoe UI" pitchFamily="34" charset="0"/>
                    <a:cs typeface="Segoe UI" pitchFamily="34" charset="0"/>
                  </a:rPr>
                  <a:t>Identity</a:t>
                </a:r>
                <a:br>
                  <a:rPr kumimoji="0" lang="en-US" sz="1568" b="0" i="0" u="none" strike="noStrike" kern="0" cap="none" spc="-51" normalizeH="0" baseline="0" noProof="0" dirty="0">
                    <a:ln>
                      <a:noFill/>
                    </a:ln>
                    <a:solidFill>
                      <a:srgbClr val="353535"/>
                    </a:solidFill>
                    <a:effectLst/>
                    <a:uLnTx/>
                    <a:uFillTx/>
                    <a:ea typeface="Segoe UI" pitchFamily="34" charset="0"/>
                    <a:cs typeface="Segoe UI" pitchFamily="34" charset="0"/>
                  </a:rPr>
                </a:br>
                <a:r>
                  <a:rPr kumimoji="0" lang="en-US" sz="1568" b="0" i="0" u="none" strike="noStrike" kern="0" cap="none" spc="-51" normalizeH="0" baseline="0" noProof="0" dirty="0">
                    <a:ln>
                      <a:noFill/>
                    </a:ln>
                    <a:solidFill>
                      <a:srgbClr val="353535"/>
                    </a:solidFill>
                    <a:effectLst/>
                    <a:uLnTx/>
                    <a:uFillTx/>
                    <a:ea typeface="Segoe UI" pitchFamily="34" charset="0"/>
                    <a:cs typeface="Segoe UI" pitchFamily="34" charset="0"/>
                  </a:rPr>
                  <a:t>Protection</a:t>
                </a:r>
                <a:br>
                  <a:rPr kumimoji="0" lang="en-US" sz="1568" b="0" i="0" u="none" strike="noStrike" kern="0" cap="none" spc="-51" normalizeH="0" baseline="0" noProof="0" dirty="0">
                    <a:ln>
                      <a:noFill/>
                    </a:ln>
                    <a:solidFill>
                      <a:srgbClr val="353535"/>
                    </a:solidFill>
                    <a:effectLst/>
                    <a:uLnTx/>
                    <a:uFillTx/>
                    <a:ea typeface="Segoe UI" pitchFamily="34" charset="0"/>
                    <a:cs typeface="Segoe UI" pitchFamily="34" charset="0"/>
                  </a:rPr>
                </a:br>
                <a:r>
                  <a:rPr kumimoji="0" lang="en-US" sz="1568" b="0" i="0" u="none" strike="noStrike" kern="0" cap="none" spc="-51" normalizeH="0" baseline="0" noProof="0" dirty="0">
                    <a:ln>
                      <a:noFill/>
                    </a:ln>
                    <a:solidFill>
                      <a:srgbClr val="353535"/>
                    </a:solidFill>
                    <a:effectLst/>
                    <a:uLnTx/>
                    <a:uFillTx/>
                    <a:ea typeface="Segoe UI" pitchFamily="34" charset="0"/>
                    <a:cs typeface="Segoe UI" pitchFamily="34" charset="0"/>
                  </a:rPr>
                  <a:t>Service</a:t>
                </a:r>
              </a:p>
            </p:txBody>
          </p:sp>
          <p:cxnSp>
            <p:nvCxnSpPr>
              <p:cNvPr id="338" name="Straight Connector 274">
                <a:extLst>
                  <a:ext uri="{FF2B5EF4-FFF2-40B4-BE49-F238E27FC236}">
                    <a16:creationId xmlns:a16="http://schemas.microsoft.com/office/drawing/2014/main" id="{BBB102CC-8388-4C0A-A316-BF7D92DB250B}"/>
                  </a:ext>
                </a:extLst>
              </p:cNvPr>
              <p:cNvCxnSpPr>
                <a:cxnSpLocks/>
              </p:cNvCxnSpPr>
              <p:nvPr/>
            </p:nvCxnSpPr>
            <p:spPr>
              <a:xfrm rot="5400000" flipH="1" flipV="1">
                <a:off x="970967" y="2881817"/>
                <a:ext cx="914400" cy="0"/>
              </a:xfrm>
              <a:prstGeom prst="line">
                <a:avLst/>
              </a:prstGeom>
              <a:noFill/>
              <a:ln w="19050" cap="flat" cmpd="sng" algn="ctr">
                <a:solidFill>
                  <a:srgbClr val="0078D7"/>
                </a:solidFill>
                <a:prstDash val="solid"/>
                <a:headEnd type="none" w="med" len="med"/>
                <a:tailEnd type="none" w="sm" len="sm"/>
              </a:ln>
              <a:effectLst/>
            </p:spPr>
          </p:cxnSp>
        </p:grpSp>
        <p:cxnSp>
          <p:nvCxnSpPr>
            <p:cNvPr id="335" name="Straight Connector 280">
              <a:extLst>
                <a:ext uri="{FF2B5EF4-FFF2-40B4-BE49-F238E27FC236}">
                  <a16:creationId xmlns:a16="http://schemas.microsoft.com/office/drawing/2014/main" id="{3BABEA4F-7603-4B1A-8D4F-C1F59C070B08}"/>
                </a:ext>
              </a:extLst>
            </p:cNvPr>
            <p:cNvCxnSpPr>
              <a:cxnSpLocks/>
            </p:cNvCxnSpPr>
            <p:nvPr/>
          </p:nvCxnSpPr>
          <p:spPr>
            <a:xfrm>
              <a:off x="1695421" y="2907036"/>
              <a:ext cx="105412" cy="0"/>
            </a:xfrm>
            <a:prstGeom prst="line">
              <a:avLst/>
            </a:prstGeom>
            <a:noFill/>
            <a:ln w="57150" cap="flat" cmpd="sng" algn="ctr">
              <a:solidFill>
                <a:srgbClr val="FFFFFF"/>
              </a:solidFill>
              <a:prstDash val="solid"/>
              <a:headEnd type="none" w="med" len="med"/>
              <a:tailEnd type="none" w="sm" len="sm"/>
            </a:ln>
            <a:effectLst/>
          </p:spPr>
        </p:cxnSp>
        <p:cxnSp>
          <p:nvCxnSpPr>
            <p:cNvPr id="336" name="Straight Connector 271">
              <a:extLst>
                <a:ext uri="{FF2B5EF4-FFF2-40B4-BE49-F238E27FC236}">
                  <a16:creationId xmlns:a16="http://schemas.microsoft.com/office/drawing/2014/main" id="{41F26B12-F7F7-4F8B-A235-30FC1D104914}"/>
                </a:ext>
              </a:extLst>
            </p:cNvPr>
            <p:cNvCxnSpPr>
              <a:cxnSpLocks/>
            </p:cNvCxnSpPr>
            <p:nvPr/>
          </p:nvCxnSpPr>
          <p:spPr>
            <a:xfrm>
              <a:off x="1487380" y="2907036"/>
              <a:ext cx="1184352" cy="0"/>
            </a:xfrm>
            <a:prstGeom prst="line">
              <a:avLst/>
            </a:prstGeom>
            <a:noFill/>
            <a:ln w="19050" cap="flat" cmpd="sng" algn="ctr">
              <a:solidFill>
                <a:srgbClr val="0078D7"/>
              </a:solidFill>
              <a:prstDash val="solid"/>
              <a:headEnd type="none" w="med" len="med"/>
              <a:tailEnd type="none" w="sm" len="sm"/>
            </a:ln>
            <a:effectLst/>
          </p:spPr>
        </p:cxnSp>
      </p:grpSp>
      <p:sp>
        <p:nvSpPr>
          <p:cNvPr id="339" name="Rectangle 282">
            <a:extLst>
              <a:ext uri="{FF2B5EF4-FFF2-40B4-BE49-F238E27FC236}">
                <a16:creationId xmlns:a16="http://schemas.microsoft.com/office/drawing/2014/main" id="{4DA3440C-4696-4BCF-9F76-9C5EDBF91B80}"/>
              </a:ext>
            </a:extLst>
          </p:cNvPr>
          <p:cNvSpPr/>
          <p:nvPr/>
        </p:nvSpPr>
        <p:spPr bwMode="auto">
          <a:xfrm>
            <a:off x="5486400" y="1616311"/>
            <a:ext cx="17928" cy="4482124"/>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365"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40" name="Picture 168">
            <a:extLst>
              <a:ext uri="{FF2B5EF4-FFF2-40B4-BE49-F238E27FC236}">
                <a16:creationId xmlns:a16="http://schemas.microsoft.com/office/drawing/2014/main" id="{276FD263-6001-4351-9D76-AFE5D62850A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82677" y="1156473"/>
            <a:ext cx="521820" cy="517507"/>
          </a:xfrm>
          <a:prstGeom prst="rect">
            <a:avLst/>
          </a:prstGeom>
        </p:spPr>
      </p:pic>
      <p:pic>
        <p:nvPicPr>
          <p:cNvPr id="341" name="Picture 204">
            <a:extLst>
              <a:ext uri="{FF2B5EF4-FFF2-40B4-BE49-F238E27FC236}">
                <a16:creationId xmlns:a16="http://schemas.microsoft.com/office/drawing/2014/main" id="{9AD0CF2E-24D8-40E9-A0ED-3AD1B61EEFC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34455" y="1156473"/>
            <a:ext cx="521820" cy="517507"/>
          </a:xfrm>
          <a:prstGeom prst="rect">
            <a:avLst/>
          </a:prstGeom>
        </p:spPr>
      </p:pic>
      <p:sp>
        <p:nvSpPr>
          <p:cNvPr id="342" name="正方形/長方形 341">
            <a:extLst>
              <a:ext uri="{FF2B5EF4-FFF2-40B4-BE49-F238E27FC236}">
                <a16:creationId xmlns:a16="http://schemas.microsoft.com/office/drawing/2014/main" id="{2D1C9174-661C-4ADE-8CCC-308376C433AF}"/>
              </a:ext>
            </a:extLst>
          </p:cNvPr>
          <p:cNvSpPr/>
          <p:nvPr/>
        </p:nvSpPr>
        <p:spPr bwMode="auto">
          <a:xfrm>
            <a:off x="262131" y="6268397"/>
            <a:ext cx="10234646" cy="57287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1" lang="en-US" altLang="ja-JP" sz="1400" b="0" i="0" u="none" strike="noStrike" kern="0" cap="none" spc="0" normalizeH="0" baseline="0" noProof="0" dirty="0">
                <a:ln>
                  <a:noFill/>
                </a:ln>
                <a:solidFill>
                  <a:srgbClr val="505050"/>
                </a:solidFill>
                <a:effectLst/>
                <a:uLnTx/>
                <a:uFillTx/>
                <a:latin typeface="Meiryo UI" panose="020B0604030504040204" pitchFamily="50" charset="-128"/>
                <a:ea typeface="Meiryo UI" panose="020B0604030504040204" pitchFamily="50" charset="-128"/>
                <a:cs typeface="Segoe UI" pitchFamily="34" charset="0"/>
              </a:rPr>
              <a:t>https://docs.microsoft.com/ja-jp/azure/active-directory/active-directory-conditional-access-azure-portal</a:t>
            </a:r>
            <a:endParaRPr kumimoji="1" lang="ja-JP" altLang="en-US" sz="1400" b="0" i="0" u="none" strike="noStrike" kern="0" cap="none" spc="0" normalizeH="0" baseline="0" noProof="0" dirty="0">
              <a:ln>
                <a:noFill/>
              </a:ln>
              <a:solidFill>
                <a:srgbClr val="505050"/>
              </a:solidFill>
              <a:effectLst/>
              <a:uLnTx/>
              <a:uFillTx/>
              <a:latin typeface="Meiryo UI" panose="020B0604030504040204" pitchFamily="50" charset="-128"/>
              <a:ea typeface="Meiryo UI" panose="020B0604030504040204" pitchFamily="50" charset="-128"/>
              <a:cs typeface="Segoe UI" pitchFamily="34" charset="0"/>
            </a:endParaRPr>
          </a:p>
        </p:txBody>
      </p:sp>
    </p:spTree>
    <p:extLst>
      <p:ext uri="{BB962C8B-B14F-4D97-AF65-F5344CB8AC3E}">
        <p14:creationId xmlns:p14="http://schemas.microsoft.com/office/powerpoint/2010/main" val="1265991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7"/>
                                        </p:tgtEl>
                                        <p:attrNameLst>
                                          <p:attrName>style.visibility</p:attrName>
                                        </p:attrNameLst>
                                      </p:cBhvr>
                                      <p:to>
                                        <p:strVal val="visible"/>
                                      </p:to>
                                    </p:set>
                                    <p:animEffect transition="in" filter="fade">
                                      <p:cBhvr>
                                        <p:cTn id="7" dur="500"/>
                                        <p:tgtEl>
                                          <p:spTgt spid="31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13"/>
                                        </p:tgtEl>
                                        <p:attrNameLst>
                                          <p:attrName>style.visibility</p:attrName>
                                        </p:attrNameLst>
                                      </p:cBhvr>
                                      <p:to>
                                        <p:strVal val="visible"/>
                                      </p:to>
                                    </p:set>
                                    <p:animEffect transition="in" filter="wipe(up)">
                                      <p:cBhvr>
                                        <p:cTn id="10" dur="500"/>
                                        <p:tgtEl>
                                          <p:spTgt spid="313"/>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84"/>
                                        </p:tgtEl>
                                        <p:attrNameLst>
                                          <p:attrName>style.visibility</p:attrName>
                                        </p:attrNameLst>
                                      </p:cBhvr>
                                      <p:to>
                                        <p:strVal val="visible"/>
                                      </p:to>
                                    </p:set>
                                    <p:animEffect transition="in" filter="wipe(left)">
                                      <p:cBhvr>
                                        <p:cTn id="14" dur="500"/>
                                        <p:tgtEl>
                                          <p:spTgt spid="284"/>
                                        </p:tgtEl>
                                      </p:cBhvr>
                                    </p:animEffect>
                                  </p:childTnLst>
                                </p:cTn>
                              </p:par>
                            </p:childTnLst>
                          </p:cTn>
                        </p:par>
                        <p:par>
                          <p:cTn id="15" fill="hold">
                            <p:stCondLst>
                              <p:cond delay="1000"/>
                            </p:stCondLst>
                            <p:childTnLst>
                              <p:par>
                                <p:cTn id="16" presetID="2" presetClass="entr" presetSubtype="8" fill="hold" nodeType="afterEffect">
                                  <p:stCondLst>
                                    <p:cond delay="0"/>
                                  </p:stCondLst>
                                  <p:childTnLst>
                                    <p:set>
                                      <p:cBhvr>
                                        <p:cTn id="17" dur="1" fill="hold">
                                          <p:stCondLst>
                                            <p:cond delay="0"/>
                                          </p:stCondLst>
                                        </p:cTn>
                                        <p:tgtEl>
                                          <p:spTgt spid="333"/>
                                        </p:tgtEl>
                                        <p:attrNameLst>
                                          <p:attrName>style.visibility</p:attrName>
                                        </p:attrNameLst>
                                      </p:cBhvr>
                                      <p:to>
                                        <p:strVal val="visible"/>
                                      </p:to>
                                    </p:set>
                                    <p:anim calcmode="lin" valueType="num">
                                      <p:cBhvr additive="base">
                                        <p:cTn id="18" dur="500" fill="hold"/>
                                        <p:tgtEl>
                                          <p:spTgt spid="333"/>
                                        </p:tgtEl>
                                        <p:attrNameLst>
                                          <p:attrName>ppt_x</p:attrName>
                                        </p:attrNameLst>
                                      </p:cBhvr>
                                      <p:tavLst>
                                        <p:tav tm="0">
                                          <p:val>
                                            <p:strVal val="0-#ppt_w/2"/>
                                          </p:val>
                                        </p:tav>
                                        <p:tav tm="100000">
                                          <p:val>
                                            <p:strVal val="#ppt_x"/>
                                          </p:val>
                                        </p:tav>
                                      </p:tavLst>
                                    </p:anim>
                                    <p:anim calcmode="lin" valueType="num">
                                      <p:cBhvr additive="base">
                                        <p:cTn id="19" dur="500" fill="hold"/>
                                        <p:tgtEl>
                                          <p:spTgt spid="333"/>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8" fill="hold" nodeType="afterEffect">
                                  <p:stCondLst>
                                    <p:cond delay="0"/>
                                  </p:stCondLst>
                                  <p:childTnLst>
                                    <p:set>
                                      <p:cBhvr>
                                        <p:cTn id="22" dur="1" fill="hold">
                                          <p:stCondLst>
                                            <p:cond delay="0"/>
                                          </p:stCondLst>
                                        </p:cTn>
                                        <p:tgtEl>
                                          <p:spTgt spid="319"/>
                                        </p:tgtEl>
                                        <p:attrNameLst>
                                          <p:attrName>style.visibility</p:attrName>
                                        </p:attrNameLst>
                                      </p:cBhvr>
                                      <p:to>
                                        <p:strVal val="visible"/>
                                      </p:to>
                                    </p:set>
                                    <p:anim calcmode="lin" valueType="num">
                                      <p:cBhvr additive="base">
                                        <p:cTn id="23" dur="500" fill="hold"/>
                                        <p:tgtEl>
                                          <p:spTgt spid="319"/>
                                        </p:tgtEl>
                                        <p:attrNameLst>
                                          <p:attrName>ppt_x</p:attrName>
                                        </p:attrNameLst>
                                      </p:cBhvr>
                                      <p:tavLst>
                                        <p:tav tm="0">
                                          <p:val>
                                            <p:strVal val="0-#ppt_w/2"/>
                                          </p:val>
                                        </p:tav>
                                        <p:tav tm="100000">
                                          <p:val>
                                            <p:strVal val="#ppt_x"/>
                                          </p:val>
                                        </p:tav>
                                      </p:tavLst>
                                    </p:anim>
                                    <p:anim calcmode="lin" valueType="num">
                                      <p:cBhvr additive="base">
                                        <p:cTn id="24" dur="500" fill="hold"/>
                                        <p:tgtEl>
                                          <p:spTgt spid="31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41"/>
                                        </p:tgtEl>
                                        <p:attrNameLst>
                                          <p:attrName>style.visibility</p:attrName>
                                        </p:attrNameLst>
                                      </p:cBhvr>
                                      <p:to>
                                        <p:strVal val="visible"/>
                                      </p:to>
                                    </p:set>
                                    <p:animEffect transition="in" filter="fade">
                                      <p:cBhvr>
                                        <p:cTn id="29" dur="500"/>
                                        <p:tgtEl>
                                          <p:spTgt spid="341"/>
                                        </p:tgtEl>
                                      </p:cBhvr>
                                    </p:animEffect>
                                  </p:childTnLst>
                                </p:cTn>
                              </p:par>
                            </p:childTnLst>
                          </p:cTn>
                        </p:par>
                        <p:par>
                          <p:cTn id="30" fill="hold">
                            <p:stCondLst>
                              <p:cond delay="500"/>
                            </p:stCondLst>
                            <p:childTnLst>
                              <p:par>
                                <p:cTn id="31" presetID="22" presetClass="entr" presetSubtype="1" fill="hold" grpId="0" nodeType="afterEffect">
                                  <p:stCondLst>
                                    <p:cond delay="0"/>
                                  </p:stCondLst>
                                  <p:childTnLst>
                                    <p:set>
                                      <p:cBhvr>
                                        <p:cTn id="32" dur="1" fill="hold">
                                          <p:stCondLst>
                                            <p:cond delay="0"/>
                                          </p:stCondLst>
                                        </p:cTn>
                                        <p:tgtEl>
                                          <p:spTgt spid="339"/>
                                        </p:tgtEl>
                                        <p:attrNameLst>
                                          <p:attrName>style.visibility</p:attrName>
                                        </p:attrNameLst>
                                      </p:cBhvr>
                                      <p:to>
                                        <p:strVal val="visible"/>
                                      </p:to>
                                    </p:set>
                                    <p:animEffect transition="in" filter="wipe(up)">
                                      <p:cBhvr>
                                        <p:cTn id="33" dur="500"/>
                                        <p:tgtEl>
                                          <p:spTgt spid="33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16"/>
                                        </p:tgtEl>
                                        <p:attrNameLst>
                                          <p:attrName>style.visibility</p:attrName>
                                        </p:attrNameLst>
                                      </p:cBhvr>
                                      <p:to>
                                        <p:strVal val="visible"/>
                                      </p:to>
                                    </p:set>
                                    <p:animEffect transition="in" filter="fade">
                                      <p:cBhvr>
                                        <p:cTn id="36" dur="500"/>
                                        <p:tgtEl>
                                          <p:spTgt spid="316"/>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257"/>
                                        </p:tgtEl>
                                        <p:attrNameLst>
                                          <p:attrName>style.visibility</p:attrName>
                                        </p:attrNameLst>
                                      </p:cBhvr>
                                      <p:to>
                                        <p:strVal val="visible"/>
                                      </p:to>
                                    </p:set>
                                    <p:animEffect transition="in" filter="wipe(left)">
                                      <p:cBhvr>
                                        <p:cTn id="40" dur="500"/>
                                        <p:tgtEl>
                                          <p:spTgt spid="25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14"/>
                                        </p:tgtEl>
                                        <p:attrNameLst>
                                          <p:attrName>style.visibility</p:attrName>
                                        </p:attrNameLst>
                                      </p:cBhvr>
                                      <p:to>
                                        <p:strVal val="visible"/>
                                      </p:to>
                                    </p:set>
                                    <p:animEffect transition="in" filter="fade">
                                      <p:cBhvr>
                                        <p:cTn id="45" dur="500"/>
                                        <p:tgtEl>
                                          <p:spTgt spid="314"/>
                                        </p:tgtEl>
                                      </p:cBhvr>
                                    </p:animEffect>
                                  </p:childTnLst>
                                </p:cTn>
                              </p:par>
                              <p:par>
                                <p:cTn id="46" presetID="22" presetClass="entr" presetSubtype="1" fill="hold" grpId="0" nodeType="withEffect">
                                  <p:stCondLst>
                                    <p:cond delay="500"/>
                                  </p:stCondLst>
                                  <p:childTnLst>
                                    <p:set>
                                      <p:cBhvr>
                                        <p:cTn id="47" dur="1" fill="hold">
                                          <p:stCondLst>
                                            <p:cond delay="0"/>
                                          </p:stCondLst>
                                        </p:cTn>
                                        <p:tgtEl>
                                          <p:spTgt spid="318"/>
                                        </p:tgtEl>
                                        <p:attrNameLst>
                                          <p:attrName>style.visibility</p:attrName>
                                        </p:attrNameLst>
                                      </p:cBhvr>
                                      <p:to>
                                        <p:strVal val="visible"/>
                                      </p:to>
                                    </p:set>
                                    <p:animEffect transition="in" filter="wipe(up)">
                                      <p:cBhvr>
                                        <p:cTn id="48" dur="500"/>
                                        <p:tgtEl>
                                          <p:spTgt spid="318"/>
                                        </p:tgtEl>
                                      </p:cBhvr>
                                    </p:animEffect>
                                  </p:childTnLst>
                                </p:cTn>
                              </p:par>
                            </p:childTnLst>
                          </p:cTn>
                        </p:par>
                        <p:par>
                          <p:cTn id="49" fill="hold">
                            <p:stCondLst>
                              <p:cond delay="1000"/>
                            </p:stCondLst>
                            <p:childTnLst>
                              <p:par>
                                <p:cTn id="50" presetID="22" presetClass="entr" presetSubtype="8" fill="hold" nodeType="afterEffect">
                                  <p:stCondLst>
                                    <p:cond delay="0"/>
                                  </p:stCondLst>
                                  <p:childTnLst>
                                    <p:set>
                                      <p:cBhvr>
                                        <p:cTn id="51" dur="1" fill="hold">
                                          <p:stCondLst>
                                            <p:cond delay="0"/>
                                          </p:stCondLst>
                                        </p:cTn>
                                        <p:tgtEl>
                                          <p:spTgt spid="177"/>
                                        </p:tgtEl>
                                        <p:attrNameLst>
                                          <p:attrName>style.visibility</p:attrName>
                                        </p:attrNameLst>
                                      </p:cBhvr>
                                      <p:to>
                                        <p:strVal val="visible"/>
                                      </p:to>
                                    </p:set>
                                    <p:animEffect transition="in" filter="wipe(left)">
                                      <p:cBhvr>
                                        <p:cTn id="52"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 grpId="0" animBg="1"/>
      <p:bldP spid="314" grpId="0"/>
      <p:bldP spid="316" grpId="0"/>
      <p:bldP spid="317" grpId="0"/>
      <p:bldP spid="318" grpId="0" animBg="1"/>
      <p:bldP spid="3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正方形/長方形 189">
            <a:extLst>
              <a:ext uri="{FF2B5EF4-FFF2-40B4-BE49-F238E27FC236}">
                <a16:creationId xmlns:a16="http://schemas.microsoft.com/office/drawing/2014/main" id="{F1195485-1EAF-4147-A612-18796481A000}"/>
              </a:ext>
            </a:extLst>
          </p:cNvPr>
          <p:cNvSpPr/>
          <p:nvPr/>
        </p:nvSpPr>
        <p:spPr bwMode="auto">
          <a:xfrm>
            <a:off x="1295399" y="4060771"/>
            <a:ext cx="5410437" cy="158526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7161D138-24BF-44CB-9380-2210DEB1A917}"/>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altLang="ja-JP" sz="2800" dirty="0">
                <a:solidFill>
                  <a:schemeClr val="bg1"/>
                </a:solidFill>
                <a:latin typeface="Meiryo UI" panose="020B0604030504040204" pitchFamily="50" charset="-128"/>
                <a:ea typeface="Meiryo UI" panose="020B0604030504040204" pitchFamily="50" charset="-128"/>
                <a:cs typeface="Segoe UI" panose="020B0502040204020203" pitchFamily="34" charset="0"/>
              </a:rPr>
              <a:t>3</a:t>
            </a:r>
            <a:r>
              <a:rPr kumimoji="0" lang="en-US" altLang="ja-JP" sz="2800" b="0" i="0" u="none" strike="noStrike" kern="120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Segoe UI" panose="020B0502040204020203" pitchFamily="34" charset="0"/>
              </a:rPr>
              <a:t>. </a:t>
            </a:r>
            <a:r>
              <a:rPr kumimoji="1" lang="en-US" altLang="ja-JP" sz="2800" dirty="0">
                <a:solidFill>
                  <a:schemeClr val="bg1"/>
                </a:solidFill>
                <a:latin typeface="Meiryo UI" panose="020B0604030504040204" pitchFamily="50" charset="-128"/>
                <a:ea typeface="Meiryo UI" panose="020B0604030504040204" pitchFamily="50" charset="-128"/>
              </a:rPr>
              <a:t>SaaS </a:t>
            </a:r>
            <a:r>
              <a:rPr kumimoji="1" lang="ja-JP" altLang="en-US" sz="2800" dirty="0">
                <a:solidFill>
                  <a:schemeClr val="bg1"/>
                </a:solidFill>
                <a:latin typeface="Meiryo UI" panose="020B0604030504040204" pitchFamily="50" charset="-128"/>
                <a:ea typeface="Meiryo UI" panose="020B0604030504040204" pitchFamily="50" charset="-128"/>
              </a:rPr>
              <a:t>アプリケーションを認証</a:t>
            </a:r>
            <a:r>
              <a:rPr kumimoji="1" lang="en-US" altLang="ja-JP" sz="2800" dirty="0">
                <a:solidFill>
                  <a:schemeClr val="bg1"/>
                </a:solidFill>
                <a:latin typeface="Meiryo UI" panose="020B0604030504040204" pitchFamily="50" charset="-128"/>
                <a:ea typeface="Meiryo UI" panose="020B0604030504040204" pitchFamily="50" charset="-128"/>
              </a:rPr>
              <a:t>/ID </a:t>
            </a:r>
            <a:r>
              <a:rPr kumimoji="1" lang="ja-JP" altLang="en-US" sz="2800" dirty="0">
                <a:solidFill>
                  <a:schemeClr val="bg1"/>
                </a:solidFill>
                <a:latin typeface="Meiryo UI" panose="020B0604030504040204" pitchFamily="50" charset="-128"/>
                <a:ea typeface="Meiryo UI" panose="020B0604030504040204" pitchFamily="50" charset="-128"/>
              </a:rPr>
              <a:t>プロビジョニング連携する</a:t>
            </a:r>
            <a:endParaRPr kumimoji="1" lang="en-US" altLang="ja-JP" sz="2800" dirty="0">
              <a:solidFill>
                <a:schemeClr val="bg1"/>
              </a:solidFill>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2C489C45-5B1C-4E83-A086-478094E547B2}"/>
              </a:ext>
            </a:extLst>
          </p:cNvPr>
          <p:cNvSpPr/>
          <p:nvPr/>
        </p:nvSpPr>
        <p:spPr bwMode="auto">
          <a:xfrm>
            <a:off x="152400" y="914400"/>
            <a:ext cx="7391400" cy="472440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正方形/長方形 60">
            <a:extLst>
              <a:ext uri="{FF2B5EF4-FFF2-40B4-BE49-F238E27FC236}">
                <a16:creationId xmlns:a16="http://schemas.microsoft.com/office/drawing/2014/main" id="{215AFB5B-C792-45A5-B2C4-382065AB7313}"/>
              </a:ext>
            </a:extLst>
          </p:cNvPr>
          <p:cNvSpPr/>
          <p:nvPr/>
        </p:nvSpPr>
        <p:spPr bwMode="auto">
          <a:xfrm>
            <a:off x="7620000" y="1295400"/>
            <a:ext cx="4419600" cy="24384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O365</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 と </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SaaS </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を </a:t>
            </a:r>
            <a:r>
              <a:rPr kumimoji="1" lang="en-US" altLang="ja-JP" sz="1600" u="sng" dirty="0">
                <a:solidFill>
                  <a:srgbClr val="FF0000"/>
                </a:solidFill>
                <a:latin typeface="Meiryo UI" panose="020B0604030504040204" pitchFamily="50" charset="-128"/>
                <a:ea typeface="Meiryo UI" panose="020B0604030504040204" pitchFamily="50" charset="-128"/>
                <a:cs typeface="Segoe UI" pitchFamily="34" charset="0"/>
              </a:rPr>
              <a:t>SSO</a:t>
            </a: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Azure</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 </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AD </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から </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SaaS </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に </a:t>
            </a:r>
            <a:r>
              <a:rPr kumimoji="1" lang="en-US" altLang="ja-JP" sz="1600" u="sng" dirty="0">
                <a:solidFill>
                  <a:srgbClr val="FF0000"/>
                </a:solidFill>
                <a:latin typeface="Meiryo UI" panose="020B0604030504040204" pitchFamily="50" charset="-128"/>
                <a:ea typeface="Meiryo UI" panose="020B0604030504040204" pitchFamily="50" charset="-128"/>
                <a:cs typeface="Segoe UI" pitchFamily="34" charset="0"/>
              </a:rPr>
              <a:t>ID </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をプロビジョニング</a:t>
            </a:r>
            <a:endParaRPr kumimoji="1" lang="en-US" altLang="ja-JP" sz="1600" u="sng" dirty="0">
              <a:solidFill>
                <a:srgbClr val="FF0000"/>
              </a:solidFill>
              <a:latin typeface="Meiryo UI" panose="020B0604030504040204" pitchFamily="50" charset="-128"/>
              <a:ea typeface="Meiryo UI" panose="020B0604030504040204" pitchFamily="50" charset="-128"/>
              <a:cs typeface="Segoe UI" pitchFamily="34" charset="0"/>
            </a:endParaRPr>
          </a:p>
          <a:p>
            <a:pPr defTabSz="932472" fontAlgn="base">
              <a:lnSpc>
                <a:spcPct val="90000"/>
              </a:lnSpc>
              <a:spcBef>
                <a:spcPct val="0"/>
              </a:spcBef>
              <a:spcAft>
                <a:spcPct val="0"/>
              </a:spcAft>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Office 365 </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と</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同じセキュリティ</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を </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SaaS </a:t>
            </a:r>
            <a:r>
              <a:rPr kumimoji="1" lang="ja-JP" altLang="en-US" sz="1600" dirty="0" err="1">
                <a:solidFill>
                  <a:schemeClr val="tx1"/>
                </a:solidFill>
                <a:latin typeface="Meiryo UI" panose="020B0604030504040204" pitchFamily="50" charset="-128"/>
                <a:ea typeface="Meiryo UI" panose="020B0604030504040204" pitchFamily="50" charset="-128"/>
                <a:cs typeface="Segoe UI" pitchFamily="34" charset="0"/>
              </a:rPr>
              <a:t>にも</a:t>
            </a:r>
            <a:b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b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(SaaS </a:t>
            </a:r>
            <a:r>
              <a:rPr kumimoji="1" lang="ja-JP" altLang="en-US" sz="1600" dirty="0" err="1">
                <a:solidFill>
                  <a:schemeClr val="tx1"/>
                </a:solidFill>
                <a:latin typeface="Meiryo UI" panose="020B0604030504040204" pitchFamily="50" charset="-128"/>
                <a:ea typeface="Meiryo UI" panose="020B0604030504040204" pitchFamily="50" charset="-128"/>
                <a:cs typeface="Segoe UI" pitchFamily="34" charset="0"/>
              </a:rPr>
              <a:t>への</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非機能要求のレベルを下げられる</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a:t>
            </a: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オンプレフェデレーションサービスは不要、</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Azure AD </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と</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直接連携</a:t>
            </a:r>
            <a:endParaRPr kumimoji="1" lang="en-US" altLang="ja-JP" sz="1600" u="sng" dirty="0">
              <a:solidFill>
                <a:srgbClr val="FF0000"/>
              </a:solidFill>
              <a:latin typeface="Meiryo UI" panose="020B0604030504040204" pitchFamily="50" charset="-128"/>
              <a:ea typeface="Meiryo UI" panose="020B0604030504040204" pitchFamily="50" charset="-128"/>
              <a:cs typeface="Segoe UI" pitchFamily="34" charset="0"/>
            </a:endParaRPr>
          </a:p>
        </p:txBody>
      </p:sp>
      <p:sp>
        <p:nvSpPr>
          <p:cNvPr id="57" name="正方形/長方形 56">
            <a:extLst>
              <a:ext uri="{FF2B5EF4-FFF2-40B4-BE49-F238E27FC236}">
                <a16:creationId xmlns:a16="http://schemas.microsoft.com/office/drawing/2014/main" id="{94EF320F-848C-468B-BD79-041C23E5C85C}"/>
              </a:ext>
            </a:extLst>
          </p:cNvPr>
          <p:cNvSpPr/>
          <p:nvPr/>
        </p:nvSpPr>
        <p:spPr bwMode="auto">
          <a:xfrm>
            <a:off x="7620000" y="3810000"/>
            <a:ext cx="4419600" cy="381000"/>
          </a:xfrm>
          <a:prstGeom prst="rect">
            <a:avLst/>
          </a:prstGeom>
          <a:solidFill>
            <a:schemeClr val="accent6">
              <a:lumMod val="50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bg1"/>
                </a:solidFill>
                <a:latin typeface="Meiryo UI" panose="020B0604030504040204" pitchFamily="50" charset="-128"/>
                <a:ea typeface="Meiryo UI" panose="020B0604030504040204" pitchFamily="50" charset="-128"/>
                <a:cs typeface="Segoe UI" pitchFamily="34" charset="0"/>
              </a:rPr>
              <a:t>利用する機能</a:t>
            </a:r>
          </a:p>
        </p:txBody>
      </p:sp>
      <p:sp>
        <p:nvSpPr>
          <p:cNvPr id="2" name="正方形/長方形 1">
            <a:extLst>
              <a:ext uri="{FF2B5EF4-FFF2-40B4-BE49-F238E27FC236}">
                <a16:creationId xmlns:a16="http://schemas.microsoft.com/office/drawing/2014/main" id="{D601DC6D-E32D-4330-A97D-945567658B8F}"/>
              </a:ext>
            </a:extLst>
          </p:cNvPr>
          <p:cNvSpPr/>
          <p:nvPr/>
        </p:nvSpPr>
        <p:spPr bwMode="auto">
          <a:xfrm>
            <a:off x="7620000" y="914400"/>
            <a:ext cx="4419600" cy="381000"/>
          </a:xfrm>
          <a:prstGeom prst="rect">
            <a:avLst/>
          </a:prstGeom>
          <a:solidFill>
            <a:schemeClr val="accent6">
              <a:lumMod val="50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bg1"/>
                </a:solidFill>
                <a:latin typeface="Meiryo UI" panose="020B0604030504040204" pitchFamily="50" charset="-128"/>
                <a:ea typeface="Meiryo UI" panose="020B0604030504040204" pitchFamily="50" charset="-128"/>
                <a:cs typeface="Segoe UI" pitchFamily="34" charset="0"/>
              </a:rPr>
              <a:t>どのようなメリットがある？</a:t>
            </a:r>
          </a:p>
        </p:txBody>
      </p:sp>
      <p:sp>
        <p:nvSpPr>
          <p:cNvPr id="63" name="正方形/長方形 62">
            <a:extLst>
              <a:ext uri="{FF2B5EF4-FFF2-40B4-BE49-F238E27FC236}">
                <a16:creationId xmlns:a16="http://schemas.microsoft.com/office/drawing/2014/main" id="{3A0EAE83-17CC-4A7B-AD7A-DA5884B17D82}"/>
              </a:ext>
            </a:extLst>
          </p:cNvPr>
          <p:cNvSpPr/>
          <p:nvPr/>
        </p:nvSpPr>
        <p:spPr bwMode="auto">
          <a:xfrm>
            <a:off x="152400" y="5753100"/>
            <a:ext cx="1371600" cy="952500"/>
          </a:xfrm>
          <a:prstGeom prst="rect">
            <a:avLst/>
          </a:prstGeom>
          <a:solidFill>
            <a:srgbClr val="CCC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tx1"/>
                </a:solidFill>
                <a:latin typeface="Meiryo UI" panose="020B0604030504040204" pitchFamily="50" charset="-128"/>
                <a:ea typeface="Meiryo UI" panose="020B0604030504040204" pitchFamily="50" charset="-128"/>
                <a:cs typeface="Segoe UI" pitchFamily="34" charset="0"/>
              </a:rPr>
              <a:t>もっと詳しく</a:t>
            </a:r>
          </a:p>
        </p:txBody>
      </p:sp>
      <p:sp>
        <p:nvSpPr>
          <p:cNvPr id="64" name="正方形/長方形 63">
            <a:extLst>
              <a:ext uri="{FF2B5EF4-FFF2-40B4-BE49-F238E27FC236}">
                <a16:creationId xmlns:a16="http://schemas.microsoft.com/office/drawing/2014/main" id="{9B0E0ACA-DF08-4ED5-811F-A6C50DEF6EBA}"/>
              </a:ext>
            </a:extLst>
          </p:cNvPr>
          <p:cNvSpPr/>
          <p:nvPr/>
        </p:nvSpPr>
        <p:spPr bwMode="auto">
          <a:xfrm>
            <a:off x="1524000" y="5753100"/>
            <a:ext cx="10515600" cy="9525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Docs : SaaS SSO </a:t>
            </a:r>
            <a:r>
              <a:rPr lang="ja-JP" altLang="en-US" sz="1400" dirty="0">
                <a:solidFill>
                  <a:schemeClr val="tx1"/>
                </a:solidFill>
                <a:latin typeface="Meiryo UI" panose="020B0604030504040204" pitchFamily="50" charset="-128"/>
                <a:ea typeface="Meiryo UI" panose="020B0604030504040204" pitchFamily="50" charset="-128"/>
              </a:rPr>
              <a:t>概要 </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200" dirty="0">
                <a:solidFill>
                  <a:schemeClr val="tx1"/>
                </a:solidFill>
                <a:latin typeface="Meiryo UI" panose="020B0604030504040204" pitchFamily="50" charset="-128"/>
                <a:ea typeface="Meiryo UI" panose="020B0604030504040204" pitchFamily="50" charset="-128"/>
                <a:hlinkClick r:id="rId27"/>
              </a:rPr>
              <a:t>https://docs.microsoft.com/ja-jp/azure/active-directory/manage-apps/what-is-single-sign-on</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Azure AD Webinar </a:t>
            </a:r>
            <a:r>
              <a:rPr lang="ja-JP" altLang="en-US" sz="1400" dirty="0">
                <a:solidFill>
                  <a:schemeClr val="tx1"/>
                </a:solidFill>
                <a:latin typeface="Meiryo UI" panose="020B0604030504040204" pitchFamily="50" charset="-128"/>
                <a:ea typeface="Meiryo UI" panose="020B0604030504040204" pitchFamily="50" charset="-128"/>
              </a:rPr>
              <a:t>セッション </a:t>
            </a:r>
            <a:r>
              <a:rPr lang="en-US" altLang="ja-JP" sz="1400" dirty="0">
                <a:solidFill>
                  <a:schemeClr val="tx1"/>
                </a:solidFill>
                <a:latin typeface="Meiryo UI" panose="020B0604030504040204" pitchFamily="50" charset="-128"/>
                <a:ea typeface="Meiryo UI" panose="020B0604030504040204" pitchFamily="50" charset="-128"/>
              </a:rPr>
              <a:t>&gt; Azure AD </a:t>
            </a:r>
            <a:r>
              <a:rPr lang="ja-JP" altLang="en-US" sz="1400" dirty="0">
                <a:solidFill>
                  <a:schemeClr val="tx1"/>
                </a:solidFill>
                <a:latin typeface="Meiryo UI" panose="020B0604030504040204" pitchFamily="50" charset="-128"/>
                <a:ea typeface="Meiryo UI" panose="020B0604030504040204" pitchFamily="50" charset="-128"/>
              </a:rPr>
              <a:t>の </a:t>
            </a:r>
            <a:r>
              <a:rPr lang="en-US" altLang="ja-JP" sz="1400" dirty="0">
                <a:solidFill>
                  <a:schemeClr val="tx1"/>
                </a:solidFill>
                <a:latin typeface="Meiryo UI" panose="020B0604030504040204" pitchFamily="50" charset="-128"/>
                <a:ea typeface="Meiryo UI" panose="020B0604030504040204" pitchFamily="50" charset="-128"/>
              </a:rPr>
              <a:t>SaaS </a:t>
            </a:r>
            <a:r>
              <a:rPr lang="ja-JP" altLang="en-US" sz="1400" dirty="0">
                <a:solidFill>
                  <a:schemeClr val="tx1"/>
                </a:solidFill>
                <a:latin typeface="Meiryo UI" panose="020B0604030504040204" pitchFamily="50" charset="-128"/>
                <a:ea typeface="Meiryo UI" panose="020B0604030504040204" pitchFamily="50" charset="-128"/>
              </a:rPr>
              <a:t>アプリケーション認証への活用 </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400" dirty="0">
                <a:solidFill>
                  <a:schemeClr val="tx1"/>
                </a:solidFill>
                <a:latin typeface="Meiryo UI" panose="020B0604030504040204" pitchFamily="50" charset="-128"/>
                <a:ea typeface="Meiryo UI" panose="020B0604030504040204" pitchFamily="50" charset="-128"/>
                <a:hlinkClick r:id="rId28"/>
              </a:rPr>
              <a:t>http://aka.ms/AzureADWebinar</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Azure AD deployment plans &gt; Single sign-on (</a:t>
            </a:r>
            <a:r>
              <a:rPr lang="en-US" altLang="ja-JP" sz="1400" dirty="0">
                <a:solidFill>
                  <a:schemeClr val="tx1"/>
                </a:solidFill>
                <a:latin typeface="Meiryo UI" panose="020B0604030504040204" pitchFamily="50" charset="-128"/>
                <a:ea typeface="Meiryo UI" panose="020B0604030504040204" pitchFamily="50" charset="-128"/>
                <a:hlinkClick r:id="rId29"/>
              </a:rPr>
              <a:t>http://aka.ms/deploymentplans</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Azure AD deployment plans &gt; User provisioning (</a:t>
            </a:r>
            <a:r>
              <a:rPr lang="en-US" altLang="ja-JP" sz="1400" dirty="0">
                <a:solidFill>
                  <a:schemeClr val="tx1"/>
                </a:solidFill>
                <a:latin typeface="Meiryo UI" panose="020B0604030504040204" pitchFamily="50" charset="-128"/>
                <a:ea typeface="Meiryo UI" panose="020B0604030504040204" pitchFamily="50" charset="-128"/>
                <a:hlinkClick r:id="rId29"/>
              </a:rPr>
              <a:t>http://aka.ms/deploymentplans</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endPar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endParaRPr>
          </a:p>
        </p:txBody>
      </p:sp>
      <p:sp>
        <p:nvSpPr>
          <p:cNvPr id="257" name="正方形/長方形 256">
            <a:extLst>
              <a:ext uri="{FF2B5EF4-FFF2-40B4-BE49-F238E27FC236}">
                <a16:creationId xmlns:a16="http://schemas.microsoft.com/office/drawing/2014/main" id="{CD0AA500-2654-44A1-AD22-F28CEAA223F4}"/>
              </a:ext>
            </a:extLst>
          </p:cNvPr>
          <p:cNvSpPr/>
          <p:nvPr/>
        </p:nvSpPr>
        <p:spPr bwMode="auto">
          <a:xfrm>
            <a:off x="7620000" y="4191000"/>
            <a:ext cx="4419600" cy="14478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Azure</a:t>
            </a:r>
            <a:r>
              <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rPr>
              <a:t> </a:t>
            </a: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AD SaaS integration</a:t>
            </a:r>
          </a:p>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Azure AD outbound/inbound provisioning</a:t>
            </a:r>
            <a:endPar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endParaRPr>
          </a:p>
        </p:txBody>
      </p:sp>
      <p:pic>
        <p:nvPicPr>
          <p:cNvPr id="7" name="図 6">
            <a:extLst>
              <a:ext uri="{FF2B5EF4-FFF2-40B4-BE49-F238E27FC236}">
                <a16:creationId xmlns:a16="http://schemas.microsoft.com/office/drawing/2014/main" id="{2F3C639F-7477-4669-A1EB-5D5497DAEA94}"/>
              </a:ext>
            </a:extLst>
          </p:cNvPr>
          <p:cNvPicPr>
            <a:picLocks noChangeAspect="1"/>
          </p:cNvPicPr>
          <p:nvPr/>
        </p:nvPicPr>
        <p:blipFill>
          <a:blip r:embed="rId30"/>
          <a:stretch>
            <a:fillRect/>
          </a:stretch>
        </p:blipFill>
        <p:spPr>
          <a:xfrm>
            <a:off x="3507059" y="2819400"/>
            <a:ext cx="771839" cy="893128"/>
          </a:xfrm>
          <a:prstGeom prst="rect">
            <a:avLst/>
          </a:prstGeom>
        </p:spPr>
      </p:pic>
      <p:sp>
        <p:nvSpPr>
          <p:cNvPr id="120" name="Block Arc 3">
            <a:extLst>
              <a:ext uri="{FF2B5EF4-FFF2-40B4-BE49-F238E27FC236}">
                <a16:creationId xmlns:a16="http://schemas.microsoft.com/office/drawing/2014/main" id="{6D9770FE-A0D4-4D0B-8710-9CE416F6F28D}"/>
              </a:ext>
            </a:extLst>
          </p:cNvPr>
          <p:cNvSpPr/>
          <p:nvPr/>
        </p:nvSpPr>
        <p:spPr bwMode="auto">
          <a:xfrm>
            <a:off x="3505200" y="2819400"/>
            <a:ext cx="771840" cy="1218372"/>
          </a:xfrm>
          <a:prstGeom prst="blockArc">
            <a:avLst>
              <a:gd name="adj1" fmla="val 10800000"/>
              <a:gd name="adj2" fmla="val 21256476"/>
              <a:gd name="adj3" fmla="val 555"/>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0" name="Group 75">
            <a:extLst>
              <a:ext uri="{FF2B5EF4-FFF2-40B4-BE49-F238E27FC236}">
                <a16:creationId xmlns:a16="http://schemas.microsoft.com/office/drawing/2014/main" id="{45DDD847-A7CE-47F4-B804-22EB312C99A7}"/>
              </a:ext>
            </a:extLst>
          </p:cNvPr>
          <p:cNvGrpSpPr/>
          <p:nvPr/>
        </p:nvGrpSpPr>
        <p:grpSpPr>
          <a:xfrm>
            <a:off x="3048000" y="4911696"/>
            <a:ext cx="485710" cy="587670"/>
            <a:chOff x="4843138" y="5774223"/>
            <a:chExt cx="781490" cy="945540"/>
          </a:xfrm>
        </p:grpSpPr>
        <p:pic>
          <p:nvPicPr>
            <p:cNvPr id="131" name="Picture 113">
              <a:extLst>
                <a:ext uri="{FF2B5EF4-FFF2-40B4-BE49-F238E27FC236}">
                  <a16:creationId xmlns:a16="http://schemas.microsoft.com/office/drawing/2014/main" id="{CC5F7B02-15A1-4421-8024-EFB6847C6096}"/>
                </a:ext>
              </a:extLst>
            </p:cNvPr>
            <p:cNvPicPr>
              <a:picLocks noChangeAspect="1"/>
            </p:cNvPicPr>
            <p:nvPr>
              <p:custDataLst>
                <p:custData r:id="rId24"/>
              </p:custDataLst>
            </p:nvPr>
          </p:nvPicPr>
          <p:blipFill>
            <a:blip r:embed="rId31" cstate="print">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bwMode="auto">
            <a:xfrm>
              <a:off x="4897684" y="5774223"/>
              <a:ext cx="604162" cy="60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 name="TextBox 84">
              <a:extLst>
                <a:ext uri="{FF2B5EF4-FFF2-40B4-BE49-F238E27FC236}">
                  <a16:creationId xmlns:a16="http://schemas.microsoft.com/office/drawing/2014/main" id="{F965AF5B-3E0E-42C7-B86F-E452F391DAA9}"/>
                </a:ext>
              </a:extLst>
            </p:cNvPr>
            <p:cNvSpPr txBox="1"/>
            <p:nvPr/>
          </p:nvSpPr>
          <p:spPr>
            <a:xfrm>
              <a:off x="4843138" y="6444926"/>
              <a:ext cx="781490" cy="274837"/>
            </a:xfrm>
            <a:prstGeom prst="rect">
              <a:avLst/>
            </a:prstGeom>
            <a:noFill/>
          </p:spPr>
          <p:txBody>
            <a:bodyPr wrap="none" lIns="0" tIns="0" rIns="0" bIns="0" rtlCol="0">
              <a:spAutoFit/>
            </a:bodyPr>
            <a:lstStyle>
              <a:defPPr>
                <a:defRPr lang="en-US"/>
              </a:defPPr>
              <a:lvl1pPr>
                <a:lnSpc>
                  <a:spcPct val="90000"/>
                </a:lnSpc>
                <a:spcAft>
                  <a:spcPts val="600"/>
                </a:spcAft>
                <a:defRPr kumimoji="1" sz="1400">
                  <a:gradFill>
                    <a:gsLst>
                      <a:gs pos="2917">
                        <a:schemeClr val="tx1"/>
                      </a:gs>
                      <a:gs pos="30000">
                        <a:schemeClr val="tx1"/>
                      </a:gs>
                    </a:gsLst>
                    <a:lin ang="5400000" scaled="0"/>
                  </a:gradFill>
                </a:defRPr>
              </a:lvl1p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1" lang="en-US" altLang="ja-JP" sz="1200" b="0" i="0" u="none" strike="noStrike" kern="0" cap="none" spc="0" normalizeH="0" baseline="0" noProof="0" dirty="0">
                  <a:ln>
                    <a:noFill/>
                  </a:ln>
                  <a:gradFill>
                    <a:gsLst>
                      <a:gs pos="2917">
                        <a:srgbClr val="505050"/>
                      </a:gs>
                      <a:gs pos="30000">
                        <a:srgbClr val="505050"/>
                      </a:gs>
                    </a:gsLst>
                    <a:lin ang="5400000" scaled="0"/>
                  </a:gradFill>
                  <a:effectLst/>
                  <a:uLnTx/>
                  <a:uFillTx/>
                  <a:latin typeface="メイリオ" panose="020B0604030504040204" pitchFamily="50" charset="-128"/>
                  <a:ea typeface="メイリオ" panose="020B0604030504040204" pitchFamily="50" charset="-128"/>
                </a:rPr>
                <a:t>AD</a:t>
              </a:r>
              <a:r>
                <a:rPr kumimoji="1" lang="ja-JP" altLang="en-US" sz="1200" b="0" i="0" u="none" strike="noStrike" kern="0" cap="none" spc="0" normalizeH="0" baseline="0" noProof="0" dirty="0">
                  <a:ln>
                    <a:noFill/>
                  </a:ln>
                  <a:gradFill>
                    <a:gsLst>
                      <a:gs pos="2917">
                        <a:srgbClr val="505050"/>
                      </a:gs>
                      <a:gs pos="30000">
                        <a:srgbClr val="505050"/>
                      </a:gs>
                    </a:gsLst>
                    <a:lin ang="5400000" scaled="0"/>
                  </a:gradFill>
                  <a:effectLst/>
                  <a:uLnTx/>
                  <a:uFillTx/>
                  <a:latin typeface="メイリオ" panose="020B0604030504040204" pitchFamily="50" charset="-128"/>
                  <a:ea typeface="メイリオ" panose="020B0604030504040204" pitchFamily="50" charset="-128"/>
                </a:rPr>
                <a:t> </a:t>
              </a:r>
              <a:r>
                <a:rPr kumimoji="1" lang="en-US" altLang="ja-JP" sz="1200" b="0" i="0" u="none" strike="noStrike" kern="0" cap="none" spc="0" normalizeH="0" baseline="0" noProof="0" dirty="0">
                  <a:ln>
                    <a:noFill/>
                  </a:ln>
                  <a:gradFill>
                    <a:gsLst>
                      <a:gs pos="2917">
                        <a:srgbClr val="505050"/>
                      </a:gs>
                      <a:gs pos="30000">
                        <a:srgbClr val="505050"/>
                      </a:gs>
                    </a:gsLst>
                    <a:lin ang="5400000" scaled="0"/>
                  </a:gradFill>
                  <a:effectLst/>
                  <a:uLnTx/>
                  <a:uFillTx/>
                  <a:latin typeface="メイリオ" panose="020B0604030504040204" pitchFamily="50" charset="-128"/>
                  <a:ea typeface="メイリオ" panose="020B0604030504040204" pitchFamily="50" charset="-128"/>
                </a:rPr>
                <a:t>DS</a:t>
              </a:r>
              <a:endParaRPr kumimoji="1" lang="ja-JP" altLang="en-US" sz="1200" b="0" i="0" u="none" strike="noStrike" kern="0" cap="none" spc="0" normalizeH="0" baseline="0" noProof="0" dirty="0" err="1">
                <a:ln>
                  <a:noFill/>
                </a:ln>
                <a:gradFill>
                  <a:gsLst>
                    <a:gs pos="2917">
                      <a:srgbClr val="505050"/>
                    </a:gs>
                    <a:gs pos="30000">
                      <a:srgbClr val="505050"/>
                    </a:gs>
                  </a:gsLst>
                  <a:lin ang="5400000" scaled="0"/>
                </a:gradFill>
                <a:effectLst/>
                <a:uLnTx/>
                <a:uFillTx/>
                <a:latin typeface="メイリオ" panose="020B0604030504040204" pitchFamily="50" charset="-128"/>
                <a:ea typeface="メイリオ" panose="020B0604030504040204" pitchFamily="50" charset="-128"/>
              </a:endParaRPr>
            </a:p>
          </p:txBody>
        </p:sp>
      </p:grpSp>
      <p:grpSp>
        <p:nvGrpSpPr>
          <p:cNvPr id="133" name="Group 26">
            <a:extLst>
              <a:ext uri="{FF2B5EF4-FFF2-40B4-BE49-F238E27FC236}">
                <a16:creationId xmlns:a16="http://schemas.microsoft.com/office/drawing/2014/main" id="{56517143-0609-4523-8256-741043BB477A}"/>
              </a:ext>
            </a:extLst>
          </p:cNvPr>
          <p:cNvGrpSpPr/>
          <p:nvPr/>
        </p:nvGrpSpPr>
        <p:grpSpPr>
          <a:xfrm>
            <a:off x="2039852" y="4103892"/>
            <a:ext cx="985846" cy="641177"/>
            <a:chOff x="4114617" y="4607001"/>
            <a:chExt cx="985846" cy="641177"/>
          </a:xfrm>
        </p:grpSpPr>
        <p:pic>
          <p:nvPicPr>
            <p:cNvPr id="134" name="Picture 119">
              <a:extLst>
                <a:ext uri="{FF2B5EF4-FFF2-40B4-BE49-F238E27FC236}">
                  <a16:creationId xmlns:a16="http://schemas.microsoft.com/office/drawing/2014/main" id="{9046FC30-42B8-4A69-AE16-3225D0867D33}"/>
                </a:ext>
              </a:extLst>
            </p:cNvPr>
            <p:cNvPicPr>
              <a:picLocks noChangeAspect="1"/>
            </p:cNvPicPr>
            <p:nvPr>
              <p:custDataLst>
                <p:custData r:id="rId23"/>
              </p:custDataLst>
            </p:nvPr>
          </p:nvPicPr>
          <p:blipFill>
            <a:blip r:embed="rId32" cstate="print">
              <a:duotone>
                <a:srgbClr val="0078D7">
                  <a:shade val="45000"/>
                  <a:satMod val="135000"/>
                </a:srgbClr>
                <a:prstClr val="white"/>
              </a:duotone>
              <a:extLst>
                <a:ext uri="{28A0092B-C50C-407E-A947-70E740481C1C}">
                  <a14:useLocalDpi xmlns:a14="http://schemas.microsoft.com/office/drawing/2010/main" val="0"/>
                </a:ext>
              </a:extLst>
            </a:blip>
            <a:stretch>
              <a:fillRect/>
            </a:stretch>
          </p:blipFill>
          <p:spPr bwMode="auto">
            <a:xfrm>
              <a:off x="4365058" y="4607001"/>
              <a:ext cx="429004" cy="429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 name="TextBox 78">
              <a:extLst>
                <a:ext uri="{FF2B5EF4-FFF2-40B4-BE49-F238E27FC236}">
                  <a16:creationId xmlns:a16="http://schemas.microsoft.com/office/drawing/2014/main" id="{5E9228CC-E7E3-4871-A341-5AE9149B4417}"/>
                </a:ext>
              </a:extLst>
            </p:cNvPr>
            <p:cNvSpPr txBox="1"/>
            <p:nvPr/>
          </p:nvSpPr>
          <p:spPr>
            <a:xfrm>
              <a:off x="4114617" y="5077362"/>
              <a:ext cx="985846" cy="170816"/>
            </a:xfrm>
            <a:prstGeom prst="rect">
              <a:avLst/>
            </a:prstGeom>
            <a:no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1" lang="en-US" altLang="ja-JP" sz="1200" b="0" i="0" u="none" strike="noStrike" kern="0" cap="none" spc="0" normalizeH="0" baseline="0" noProof="0" dirty="0">
                  <a:ln>
                    <a:noFill/>
                  </a:ln>
                  <a:gradFill>
                    <a:gsLst>
                      <a:gs pos="2917">
                        <a:srgbClr val="505050"/>
                      </a:gs>
                      <a:gs pos="30000">
                        <a:srgbClr val="505050"/>
                      </a:gs>
                    </a:gsLst>
                    <a:lin ang="5400000" scaled="0"/>
                  </a:gradFill>
                  <a:effectLst/>
                  <a:uLnTx/>
                  <a:uFillTx/>
                  <a:latin typeface="メイリオ" panose="020B0604030504040204" pitchFamily="50" charset="-128"/>
                  <a:ea typeface="メイリオ" panose="020B0604030504040204" pitchFamily="50" charset="-128"/>
                </a:rPr>
                <a:t>AAD</a:t>
              </a:r>
              <a:r>
                <a:rPr kumimoji="1" lang="ja-JP" altLang="en-US" sz="1200" b="0" i="0" u="none" strike="noStrike" kern="0" cap="none" spc="0" normalizeH="0" baseline="0" noProof="0" dirty="0">
                  <a:ln>
                    <a:noFill/>
                  </a:ln>
                  <a:gradFill>
                    <a:gsLst>
                      <a:gs pos="2917">
                        <a:srgbClr val="505050"/>
                      </a:gs>
                      <a:gs pos="30000">
                        <a:srgbClr val="505050"/>
                      </a:gs>
                    </a:gsLst>
                    <a:lin ang="5400000" scaled="0"/>
                  </a:gradFill>
                  <a:effectLst/>
                  <a:uLnTx/>
                  <a:uFillTx/>
                  <a:latin typeface="メイリオ" panose="020B0604030504040204" pitchFamily="50" charset="-128"/>
                  <a:ea typeface="メイリオ" panose="020B0604030504040204" pitchFamily="50" charset="-128"/>
                </a:rPr>
                <a:t> </a:t>
              </a:r>
              <a:r>
                <a:rPr kumimoji="1" lang="en-US" altLang="ja-JP" sz="1200" b="0" i="0" u="none" strike="noStrike" kern="0" cap="none" spc="0" normalizeH="0" baseline="0" noProof="0" dirty="0">
                  <a:ln>
                    <a:noFill/>
                  </a:ln>
                  <a:gradFill>
                    <a:gsLst>
                      <a:gs pos="2917">
                        <a:srgbClr val="505050"/>
                      </a:gs>
                      <a:gs pos="30000">
                        <a:srgbClr val="505050"/>
                      </a:gs>
                    </a:gsLst>
                    <a:lin ang="5400000" scaled="0"/>
                  </a:gradFill>
                  <a:effectLst/>
                  <a:uLnTx/>
                  <a:uFillTx/>
                  <a:latin typeface="メイリオ" panose="020B0604030504040204" pitchFamily="50" charset="-128"/>
                  <a:ea typeface="メイリオ" panose="020B0604030504040204" pitchFamily="50" charset="-128"/>
                </a:rPr>
                <a:t>Connect</a:t>
              </a:r>
              <a:endParaRPr kumimoji="1" lang="ja-JP" altLang="en-US" sz="1200" b="0" i="0" u="none" strike="noStrike" kern="0" cap="none" spc="0" normalizeH="0" baseline="0" noProof="0" dirty="0" err="1">
                <a:ln>
                  <a:noFill/>
                </a:ln>
                <a:gradFill>
                  <a:gsLst>
                    <a:gs pos="2917">
                      <a:srgbClr val="505050"/>
                    </a:gs>
                    <a:gs pos="30000">
                      <a:srgbClr val="505050"/>
                    </a:gs>
                  </a:gsLst>
                  <a:lin ang="5400000" scaled="0"/>
                </a:gradFill>
                <a:effectLst/>
                <a:uLnTx/>
                <a:uFillTx/>
                <a:latin typeface="メイリオ" panose="020B0604030504040204" pitchFamily="50" charset="-128"/>
                <a:ea typeface="メイリオ" panose="020B0604030504040204" pitchFamily="50" charset="-128"/>
              </a:endParaRPr>
            </a:p>
          </p:txBody>
        </p:sp>
      </p:grpSp>
      <p:grpSp>
        <p:nvGrpSpPr>
          <p:cNvPr id="136" name="Group 23">
            <a:extLst>
              <a:ext uri="{FF2B5EF4-FFF2-40B4-BE49-F238E27FC236}">
                <a16:creationId xmlns:a16="http://schemas.microsoft.com/office/drawing/2014/main" id="{455E23C1-F247-48A8-B470-A59C4CE1DD9B}"/>
              </a:ext>
            </a:extLst>
          </p:cNvPr>
          <p:cNvGrpSpPr/>
          <p:nvPr/>
        </p:nvGrpSpPr>
        <p:grpSpPr>
          <a:xfrm>
            <a:off x="4495800" y="4874042"/>
            <a:ext cx="734175" cy="588085"/>
            <a:chOff x="6728994" y="5996292"/>
            <a:chExt cx="734175" cy="588085"/>
          </a:xfrm>
        </p:grpSpPr>
        <p:pic>
          <p:nvPicPr>
            <p:cNvPr id="137" name="Picture 12">
              <a:extLst>
                <a:ext uri="{FF2B5EF4-FFF2-40B4-BE49-F238E27FC236}">
                  <a16:creationId xmlns:a16="http://schemas.microsoft.com/office/drawing/2014/main" id="{3B98EA17-999E-4C39-9625-E04FC22F6590}"/>
                </a:ext>
              </a:extLst>
            </p:cNvPr>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6908333" y="5996292"/>
              <a:ext cx="375497" cy="37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 name="TextBox 65">
              <a:extLst>
                <a:ext uri="{FF2B5EF4-FFF2-40B4-BE49-F238E27FC236}">
                  <a16:creationId xmlns:a16="http://schemas.microsoft.com/office/drawing/2014/main" id="{4587B6FE-9886-4188-AC76-DA1D9B58E8E8}"/>
                </a:ext>
              </a:extLst>
            </p:cNvPr>
            <p:cNvSpPr txBox="1"/>
            <p:nvPr/>
          </p:nvSpPr>
          <p:spPr>
            <a:xfrm>
              <a:off x="6728994" y="6413561"/>
              <a:ext cx="734175" cy="170816"/>
            </a:xfrm>
            <a:prstGeom prst="rect">
              <a:avLst/>
            </a:prstGeom>
            <a:noFill/>
          </p:spPr>
          <p:txBody>
            <a:bodyPr wrap="none" lIns="0" tIns="0" rIns="0" bIns="0" rtlCol="0">
              <a:spAutoFit/>
            </a:bodyPr>
            <a:lstStyle>
              <a:defPPr>
                <a:defRPr lang="en-US"/>
              </a:defPPr>
              <a:lvl1pPr algn="ctr">
                <a:lnSpc>
                  <a:spcPct val="90000"/>
                </a:lnSpc>
                <a:spcAft>
                  <a:spcPts val="600"/>
                </a:spcAft>
                <a:defRPr kumimoji="1" sz="140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defRPr>
              </a:lvl1p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1" lang="ja-JP" altLang="en-US" sz="1200" b="0" i="0" u="none" strike="noStrike" kern="0" cap="none" spc="0" normalizeH="0" baseline="0" noProof="0" dirty="0">
                  <a:ln>
                    <a:noFill/>
                  </a:ln>
                  <a:gradFill>
                    <a:gsLst>
                      <a:gs pos="2917">
                        <a:srgbClr val="505050"/>
                      </a:gs>
                      <a:gs pos="30000">
                        <a:srgbClr val="505050"/>
                      </a:gs>
                    </a:gsLst>
                    <a:lin ang="5400000" scaled="0"/>
                  </a:gradFill>
                  <a:effectLst/>
                  <a:uLnTx/>
                  <a:uFillTx/>
                  <a:latin typeface="メイリオ" panose="020B0604030504040204" pitchFamily="50" charset="-128"/>
                  <a:ea typeface="メイリオ" panose="020B0604030504040204" pitchFamily="50" charset="-128"/>
                </a:rPr>
                <a:t>人事</a:t>
              </a:r>
              <a:r>
                <a:rPr kumimoji="1" lang="en-US" altLang="ja-JP" sz="1200" b="0" i="0" u="none" strike="noStrike" kern="0" cap="none" spc="0" normalizeH="0" baseline="0" noProof="0" dirty="0">
                  <a:ln>
                    <a:noFill/>
                  </a:ln>
                  <a:gradFill>
                    <a:gsLst>
                      <a:gs pos="2917">
                        <a:srgbClr val="505050"/>
                      </a:gs>
                      <a:gs pos="30000">
                        <a:srgbClr val="505050"/>
                      </a:gs>
                    </a:gsLst>
                    <a:lin ang="5400000" scaled="0"/>
                  </a:gradFill>
                  <a:effectLst/>
                  <a:uLnTx/>
                  <a:uFillTx/>
                  <a:latin typeface="メイリオ" panose="020B0604030504040204" pitchFamily="50" charset="-128"/>
                  <a:ea typeface="メイリオ" panose="020B0604030504040204" pitchFamily="50" charset="-128"/>
                </a:rPr>
                <a:t>DB</a:t>
              </a:r>
              <a:r>
                <a:rPr kumimoji="1" lang="ja-JP" altLang="en-US" sz="1200" b="0" i="0" u="none" strike="noStrike" kern="0" cap="none" spc="0" normalizeH="0" baseline="0" noProof="0" dirty="0">
                  <a:ln>
                    <a:noFill/>
                  </a:ln>
                  <a:gradFill>
                    <a:gsLst>
                      <a:gs pos="2917">
                        <a:srgbClr val="505050"/>
                      </a:gs>
                      <a:gs pos="30000">
                        <a:srgbClr val="505050"/>
                      </a:gs>
                    </a:gsLst>
                    <a:lin ang="5400000" scaled="0"/>
                  </a:gradFill>
                  <a:effectLst/>
                  <a:uLnTx/>
                  <a:uFillTx/>
                  <a:latin typeface="メイリオ" panose="020B0604030504040204" pitchFamily="50" charset="-128"/>
                  <a:ea typeface="メイリオ" panose="020B0604030504040204" pitchFamily="50" charset="-128"/>
                </a:rPr>
                <a:t> 等</a:t>
              </a:r>
            </a:p>
          </p:txBody>
        </p:sp>
      </p:grpSp>
      <p:sp>
        <p:nvSpPr>
          <p:cNvPr id="149" name="TextBox 80">
            <a:extLst>
              <a:ext uri="{FF2B5EF4-FFF2-40B4-BE49-F238E27FC236}">
                <a16:creationId xmlns:a16="http://schemas.microsoft.com/office/drawing/2014/main" id="{35A7C841-3ED2-4E58-80CF-AAC3CE035130}"/>
              </a:ext>
            </a:extLst>
          </p:cNvPr>
          <p:cNvSpPr txBox="1"/>
          <p:nvPr>
            <p:custDataLst>
              <p:custData r:id="rId1"/>
              <p:custData r:id="rId2"/>
            </p:custDataLst>
          </p:nvPr>
        </p:nvSpPr>
        <p:spPr>
          <a:xfrm rot="19279211">
            <a:off x="2678495" y="3894792"/>
            <a:ext cx="761426" cy="145424"/>
          </a:xfrm>
          <a:prstGeom prst="rect">
            <a:avLst/>
          </a:prstGeom>
          <a:noFill/>
        </p:spPr>
        <p:txBody>
          <a:bodyPr wrap="none" lIns="0" tIns="0" rIns="0" bIns="0" rtlCol="0">
            <a:spAutoFit/>
          </a:bodyPr>
          <a:lstStyle>
            <a:defPPr>
              <a:defRPr lang="en-US"/>
            </a:defPPr>
            <a:lvl1pPr>
              <a:lnSpc>
                <a:spcPct val="90000"/>
              </a:lnSpc>
              <a:spcAft>
                <a:spcPts val="600"/>
              </a:spcAft>
              <a:defRPr kumimoji="1" sz="14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ja-JP" altLang="en-US" sz="1050" b="0" i="0" u="none" strike="noStrike" kern="1200" cap="none" spc="0" normalizeH="0" baseline="0" noProof="0" dirty="0">
                <a:ln>
                  <a:noFill/>
                </a:ln>
                <a:gradFill>
                  <a:gsLst>
                    <a:gs pos="2917">
                      <a:srgbClr val="505050"/>
                    </a:gs>
                    <a:gs pos="30000">
                      <a:srgbClr val="505050"/>
                    </a:gs>
                  </a:gsLst>
                  <a:lin ang="5400000" scaled="0"/>
                </a:gradFill>
                <a:effectLst/>
                <a:uLnTx/>
                <a:uFillTx/>
                <a:latin typeface="Meiryo UI" panose="020B0604030504040204" pitchFamily="50" charset="-128"/>
                <a:ea typeface="Meiryo UI" panose="020B0604030504040204" pitchFamily="50" charset="-128"/>
              </a:rPr>
              <a:t>アカウント同期</a:t>
            </a:r>
          </a:p>
        </p:txBody>
      </p:sp>
      <p:cxnSp>
        <p:nvCxnSpPr>
          <p:cNvPr id="150" name="Straight Connector 134">
            <a:extLst>
              <a:ext uri="{FF2B5EF4-FFF2-40B4-BE49-F238E27FC236}">
                <a16:creationId xmlns:a16="http://schemas.microsoft.com/office/drawing/2014/main" id="{F233656A-20B1-4C9D-9D48-12A4ECF49599}"/>
              </a:ext>
            </a:extLst>
          </p:cNvPr>
          <p:cNvCxnSpPr>
            <a:cxnSpLocks/>
            <a:stCxn id="137" idx="1"/>
          </p:cNvCxnSpPr>
          <p:nvPr/>
        </p:nvCxnSpPr>
        <p:spPr>
          <a:xfrm flipH="1">
            <a:off x="3507691" y="5061791"/>
            <a:ext cx="1167448" cy="0"/>
          </a:xfrm>
          <a:prstGeom prst="line">
            <a:avLst/>
          </a:prstGeom>
          <a:ln>
            <a:solidFill>
              <a:srgbClr val="00B050">
                <a:alpha val="50000"/>
              </a:srgbClr>
            </a:solidFill>
            <a:prstDash val="sysDash"/>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151" name="Straight Connector 135">
            <a:extLst>
              <a:ext uri="{FF2B5EF4-FFF2-40B4-BE49-F238E27FC236}">
                <a16:creationId xmlns:a16="http://schemas.microsoft.com/office/drawing/2014/main" id="{A861E492-407E-4D7B-BBEA-2A728B3F4A4C}"/>
              </a:ext>
            </a:extLst>
          </p:cNvPr>
          <p:cNvCxnSpPr>
            <a:cxnSpLocks/>
          </p:cNvCxnSpPr>
          <p:nvPr/>
        </p:nvCxnSpPr>
        <p:spPr>
          <a:xfrm flipV="1">
            <a:off x="2705288" y="3714379"/>
            <a:ext cx="857319" cy="645333"/>
          </a:xfrm>
          <a:prstGeom prst="line">
            <a:avLst/>
          </a:prstGeom>
          <a:ln>
            <a:solidFill>
              <a:srgbClr val="00B050">
                <a:alpha val="50000"/>
              </a:srgbClr>
            </a:solidFill>
            <a:prstDash val="sysDash"/>
            <a:headEnd type="none" w="med" len="med"/>
            <a:tailEnd type="arrow" w="med" len="med"/>
          </a:ln>
        </p:spPr>
        <p:style>
          <a:lnRef idx="3">
            <a:schemeClr val="accent6"/>
          </a:lnRef>
          <a:fillRef idx="0">
            <a:schemeClr val="accent6"/>
          </a:fillRef>
          <a:effectRef idx="2">
            <a:schemeClr val="accent6"/>
          </a:effectRef>
          <a:fontRef idx="minor">
            <a:schemeClr val="tx1"/>
          </a:fontRef>
        </p:style>
      </p:cxnSp>
      <p:cxnSp>
        <p:nvCxnSpPr>
          <p:cNvPr id="152" name="Straight Connector 138">
            <a:extLst>
              <a:ext uri="{FF2B5EF4-FFF2-40B4-BE49-F238E27FC236}">
                <a16:creationId xmlns:a16="http://schemas.microsoft.com/office/drawing/2014/main" id="{DD9CE8AD-C05A-4871-83AF-2394AF6747F8}"/>
              </a:ext>
            </a:extLst>
          </p:cNvPr>
          <p:cNvCxnSpPr>
            <a:cxnSpLocks/>
          </p:cNvCxnSpPr>
          <p:nvPr/>
        </p:nvCxnSpPr>
        <p:spPr>
          <a:xfrm flipH="1" flipV="1">
            <a:off x="2449801" y="4762521"/>
            <a:ext cx="521999" cy="336923"/>
          </a:xfrm>
          <a:prstGeom prst="line">
            <a:avLst/>
          </a:prstGeom>
          <a:ln>
            <a:solidFill>
              <a:srgbClr val="00B050">
                <a:alpha val="50000"/>
              </a:srgbClr>
            </a:solidFill>
            <a:prstDash val="sysDash"/>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155" name="TextBox 96">
            <a:extLst>
              <a:ext uri="{FF2B5EF4-FFF2-40B4-BE49-F238E27FC236}">
                <a16:creationId xmlns:a16="http://schemas.microsoft.com/office/drawing/2014/main" id="{9017DE47-F962-4777-823C-14F46EC92BC6}"/>
              </a:ext>
            </a:extLst>
          </p:cNvPr>
          <p:cNvSpPr txBox="1"/>
          <p:nvPr>
            <p:custDataLst>
              <p:custData r:id="rId3"/>
            </p:custDataLst>
          </p:nvPr>
        </p:nvSpPr>
        <p:spPr>
          <a:xfrm>
            <a:off x="248069" y="3309924"/>
            <a:ext cx="3037691" cy="413959"/>
          </a:xfrm>
          <a:prstGeom prst="rect">
            <a:avLst/>
          </a:prstGeom>
          <a:noFill/>
        </p:spPr>
        <p:txBody>
          <a:bodyPr wrap="none" lIns="0" tIns="0" rIns="0" bIns="0" rtlCol="0">
            <a:spAutoFit/>
          </a:bodyPr>
          <a:lstStyle>
            <a:defPPr>
              <a:defRPr lang="en-US"/>
            </a:defPPr>
            <a:lvl1pPr>
              <a:lnSpc>
                <a:spcPct val="90000"/>
              </a:lnSpc>
              <a:spcAft>
                <a:spcPts val="600"/>
              </a:spcAft>
              <a:defRPr kumimoji="1" sz="120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Salesforce</a:t>
            </a:r>
            <a:r>
              <a:rPr kumimoji="1" lang="ja-JP" altLang="en-US"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のアクセスポリシー</a:t>
            </a:r>
            <a:endParaRPr kumimoji="1" lang="en-US" altLang="ja-JP"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ja-JP" altLang="en-US"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例</a:t>
            </a:r>
            <a:r>
              <a:rPr kumimoji="1" lang="en-US" altLang="ja-JP"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a:t>
            </a:r>
            <a:r>
              <a:rPr kumimoji="1" lang="ja-JP" altLang="en-US"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 </a:t>
            </a:r>
            <a:r>
              <a:rPr kumimoji="1" lang="ja-JP" altLang="en-US" b="1" i="0" u="none" strike="noStrike" kern="1200" cap="none" spc="0" normalizeH="0" baseline="0" noProof="0" dirty="0">
                <a:ln>
                  <a:noFill/>
                </a:ln>
                <a:solidFill>
                  <a:srgbClr val="0078D7"/>
                </a:solidFill>
                <a:effectLst/>
                <a:highlight>
                  <a:srgbClr val="FFFF00"/>
                </a:highlight>
                <a:uLnTx/>
                <a:uFillTx/>
                <a:latin typeface="メイリオ" panose="020B0604030504040204" pitchFamily="50" charset="-128"/>
                <a:ea typeface="メイリオ" panose="020B0604030504040204" pitchFamily="50" charset="-128"/>
                <a:cs typeface="+mn-cs"/>
              </a:rPr>
              <a:t>社外からのアクセスは多要素認証を強制</a:t>
            </a:r>
          </a:p>
        </p:txBody>
      </p:sp>
      <p:sp>
        <p:nvSpPr>
          <p:cNvPr id="156" name="TextBox 101">
            <a:extLst>
              <a:ext uri="{FF2B5EF4-FFF2-40B4-BE49-F238E27FC236}">
                <a16:creationId xmlns:a16="http://schemas.microsoft.com/office/drawing/2014/main" id="{0A4D3D9C-9952-4959-B60A-04D7E8B49B76}"/>
              </a:ext>
            </a:extLst>
          </p:cNvPr>
          <p:cNvSpPr txBox="1"/>
          <p:nvPr>
            <p:custDataLst>
              <p:custData r:id="rId4"/>
            </p:custDataLst>
          </p:nvPr>
        </p:nvSpPr>
        <p:spPr>
          <a:xfrm>
            <a:off x="4731043" y="1088420"/>
            <a:ext cx="2729914" cy="413959"/>
          </a:xfrm>
          <a:prstGeom prst="rect">
            <a:avLst/>
          </a:prstGeom>
          <a:noFill/>
        </p:spPr>
        <p:txBody>
          <a:bodyPr wrap="none" lIns="0" tIns="0" rIns="0" bIns="0" rtlCol="0">
            <a:spAutoFit/>
          </a:bodyPr>
          <a:lstStyle>
            <a:defPPr>
              <a:defRPr lang="en-US"/>
            </a:defPPr>
            <a:lvl1pPr>
              <a:lnSpc>
                <a:spcPct val="90000"/>
              </a:lnSpc>
              <a:spcAft>
                <a:spcPts val="600"/>
              </a:spcAft>
              <a:defRPr kumimoji="1" sz="120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AWS</a:t>
            </a:r>
            <a:r>
              <a:rPr kumimoji="1" lang="ja-JP" altLang="en-US"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のアクセスポリシー</a:t>
            </a:r>
            <a:endParaRPr kumimoji="1" lang="en-US" altLang="ja-JP"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ja-JP" altLang="en-US"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例</a:t>
            </a:r>
            <a:r>
              <a:rPr kumimoji="1" lang="en-US" altLang="ja-JP"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a:t>
            </a:r>
            <a:r>
              <a:rPr kumimoji="1" lang="ja-JP" altLang="en-US"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 </a:t>
            </a:r>
            <a:r>
              <a:rPr kumimoji="1" lang="ja-JP" altLang="en-US" b="1" i="0" u="none" strike="noStrike" kern="1200" cap="none" spc="0" normalizeH="0" baseline="0" noProof="0" dirty="0">
                <a:ln>
                  <a:noFill/>
                </a:ln>
                <a:solidFill>
                  <a:srgbClr val="0078D7"/>
                </a:solidFill>
                <a:effectLst/>
                <a:highlight>
                  <a:srgbClr val="FFFF00"/>
                </a:highlight>
                <a:uLnTx/>
                <a:uFillTx/>
                <a:latin typeface="メイリオ" panose="020B0604030504040204" pitchFamily="50" charset="-128"/>
                <a:ea typeface="メイリオ" panose="020B0604030504040204" pitchFamily="50" charset="-128"/>
                <a:cs typeface="+mn-cs"/>
              </a:rPr>
              <a:t>社外からのアクセスはブロックする</a:t>
            </a:r>
          </a:p>
        </p:txBody>
      </p:sp>
      <p:sp>
        <p:nvSpPr>
          <p:cNvPr id="159" name="TextBox 128">
            <a:extLst>
              <a:ext uri="{FF2B5EF4-FFF2-40B4-BE49-F238E27FC236}">
                <a16:creationId xmlns:a16="http://schemas.microsoft.com/office/drawing/2014/main" id="{693C5DD0-E042-4ADE-8EA1-C3338B7CFF52}"/>
              </a:ext>
            </a:extLst>
          </p:cNvPr>
          <p:cNvSpPr txBox="1"/>
          <p:nvPr>
            <p:custDataLst>
              <p:custData r:id="rId5"/>
            </p:custDataLst>
          </p:nvPr>
        </p:nvSpPr>
        <p:spPr>
          <a:xfrm>
            <a:off x="378277" y="1112378"/>
            <a:ext cx="3358062" cy="413959"/>
          </a:xfrm>
          <a:prstGeom prst="rect">
            <a:avLst/>
          </a:prstGeom>
          <a:noFill/>
        </p:spPr>
        <p:txBody>
          <a:bodyPr wrap="square" lIns="0" tIns="0" rIns="0" bIns="0" rtlCol="0">
            <a:spAutoFit/>
          </a:bodyPr>
          <a:lstStyle>
            <a:defPPr>
              <a:defRPr lang="en-US"/>
            </a:defPPr>
            <a:lvl1pPr>
              <a:lnSpc>
                <a:spcPct val="90000"/>
              </a:lnSpc>
              <a:spcAft>
                <a:spcPts val="600"/>
              </a:spcAft>
              <a:defRPr kumimoji="1" sz="120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Exchange</a:t>
            </a:r>
            <a:r>
              <a:rPr kumimoji="1" lang="ja-JP" altLang="en-US"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 </a:t>
            </a:r>
            <a:r>
              <a:rPr kumimoji="1" lang="en-US" altLang="ja-JP"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Online</a:t>
            </a:r>
            <a:r>
              <a:rPr kumimoji="1" lang="ja-JP" altLang="en-US"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 のアクセスポリシー</a:t>
            </a:r>
            <a:endParaRPr kumimoji="1" lang="en-US" altLang="ja-JP"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1" lang="ja-JP" altLang="en-US"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例</a:t>
            </a:r>
            <a:r>
              <a:rPr kumimoji="1" lang="en-US" altLang="ja-JP"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a:t>
            </a:r>
            <a:r>
              <a:rPr kumimoji="1" lang="ja-JP" altLang="en-US" b="1" i="0" u="none" strike="noStrike" kern="1200" cap="none" spc="0" normalizeH="0" baseline="0" noProof="0" dirty="0">
                <a:ln>
                  <a:noFill/>
                </a:ln>
                <a:solidFill>
                  <a:srgbClr val="0078D7"/>
                </a:solidFill>
                <a:effectLst/>
                <a:uLnTx/>
                <a:uFillTx/>
                <a:latin typeface="メイリオ" panose="020B0604030504040204" pitchFamily="50" charset="-128"/>
                <a:ea typeface="メイリオ" panose="020B0604030504040204" pitchFamily="50" charset="-128"/>
                <a:cs typeface="+mn-cs"/>
              </a:rPr>
              <a:t> </a:t>
            </a:r>
            <a:r>
              <a:rPr kumimoji="1" lang="ja-JP" altLang="en-US" b="1" i="0" u="none" strike="noStrike" kern="1200" cap="none" spc="0" normalizeH="0" baseline="0" noProof="0" dirty="0">
                <a:ln>
                  <a:noFill/>
                </a:ln>
                <a:solidFill>
                  <a:srgbClr val="0078D7"/>
                </a:solidFill>
                <a:effectLst/>
                <a:highlight>
                  <a:srgbClr val="FFFF00"/>
                </a:highlight>
                <a:uLnTx/>
                <a:uFillTx/>
                <a:latin typeface="メイリオ" panose="020B0604030504040204" pitchFamily="50" charset="-128"/>
                <a:ea typeface="メイリオ" panose="020B0604030504040204" pitchFamily="50" charset="-128"/>
                <a:cs typeface="+mn-cs"/>
              </a:rPr>
              <a:t>管理されたデバイスからのみ許可</a:t>
            </a:r>
          </a:p>
        </p:txBody>
      </p:sp>
      <p:cxnSp>
        <p:nvCxnSpPr>
          <p:cNvPr id="160" name="Straight Connector 129">
            <a:extLst>
              <a:ext uri="{FF2B5EF4-FFF2-40B4-BE49-F238E27FC236}">
                <a16:creationId xmlns:a16="http://schemas.microsoft.com/office/drawing/2014/main" id="{5CD41D35-0DD9-4FF3-8421-CD87B2421603}"/>
              </a:ext>
            </a:extLst>
          </p:cNvPr>
          <p:cNvCxnSpPr>
            <a:cxnSpLocks/>
          </p:cNvCxnSpPr>
          <p:nvPr/>
        </p:nvCxnSpPr>
        <p:spPr>
          <a:xfrm>
            <a:off x="1876243" y="1543122"/>
            <a:ext cx="1553697" cy="1151417"/>
          </a:xfrm>
          <a:prstGeom prst="line">
            <a:avLst/>
          </a:prstGeom>
          <a:ln w="19050">
            <a:solidFill>
              <a:schemeClr val="accent4"/>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161" name="Picture 137">
            <a:extLst>
              <a:ext uri="{FF2B5EF4-FFF2-40B4-BE49-F238E27FC236}">
                <a16:creationId xmlns:a16="http://schemas.microsoft.com/office/drawing/2014/main" id="{99E4D1B9-D67C-486D-9C26-658C5BE4D837}"/>
              </a:ext>
            </a:extLst>
          </p:cNvPr>
          <p:cNvPicPr>
            <a:picLocks noChangeAspect="1"/>
          </p:cNvPicPr>
          <p:nvPr/>
        </p:nvPicPr>
        <p:blipFill rotWithShape="1">
          <a:blip r:embed="rId34" cstate="print">
            <a:duotone>
              <a:prstClr val="black"/>
              <a:srgbClr val="DDDDDD">
                <a:tint val="45000"/>
                <a:satMod val="400000"/>
              </a:srgbClr>
            </a:duotone>
            <a:extLst>
              <a:ext uri="{BEBA8EAE-BF5A-486C-A8C5-ECC9F3942E4B}">
                <a14:imgProps xmlns:a14="http://schemas.microsoft.com/office/drawing/2010/main">
                  <a14:imgLayer r:embed="rId35">
                    <a14:imgEffect>
                      <a14:brightnessContrast bright="40000"/>
                    </a14:imgEffect>
                  </a14:imgLayer>
                </a14:imgProps>
              </a:ext>
              <a:ext uri="{28A0092B-C50C-407E-A947-70E740481C1C}">
                <a14:useLocalDpi xmlns:a14="http://schemas.microsoft.com/office/drawing/2010/main" val="0"/>
              </a:ext>
            </a:extLst>
          </a:blip>
          <a:srcRect t="18709" b="18367"/>
          <a:stretch/>
        </p:blipFill>
        <p:spPr>
          <a:xfrm>
            <a:off x="2971800" y="1066800"/>
            <a:ext cx="1744196" cy="1097510"/>
          </a:xfrm>
          <a:prstGeom prst="rect">
            <a:avLst/>
          </a:prstGeom>
        </p:spPr>
      </p:pic>
      <p:cxnSp>
        <p:nvCxnSpPr>
          <p:cNvPr id="162" name="Straight Connector 71">
            <a:extLst>
              <a:ext uri="{FF2B5EF4-FFF2-40B4-BE49-F238E27FC236}">
                <a16:creationId xmlns:a16="http://schemas.microsoft.com/office/drawing/2014/main" id="{EAEFA891-B573-4EEC-91DA-0F1A9113CCBC}"/>
              </a:ext>
            </a:extLst>
          </p:cNvPr>
          <p:cNvCxnSpPr>
            <a:cxnSpLocks/>
            <a:stCxn id="164" idx="2"/>
          </p:cNvCxnSpPr>
          <p:nvPr>
            <p:custDataLst>
              <p:custData r:id="rId6"/>
              <p:custData r:id="rId7"/>
            </p:custDataLst>
          </p:nvPr>
        </p:nvCxnSpPr>
        <p:spPr>
          <a:xfrm>
            <a:off x="3265636" y="2072983"/>
            <a:ext cx="419044" cy="827747"/>
          </a:xfrm>
          <a:prstGeom prst="line">
            <a:avLst/>
          </a:prstGeom>
          <a:ln w="6350">
            <a:prstDash val="dash"/>
            <a:headEnd type="none"/>
            <a:tailEnd type="none"/>
          </a:ln>
        </p:spPr>
        <p:style>
          <a:lnRef idx="3">
            <a:schemeClr val="dk1"/>
          </a:lnRef>
          <a:fillRef idx="0">
            <a:schemeClr val="dk1"/>
          </a:fillRef>
          <a:effectRef idx="2">
            <a:schemeClr val="dk1"/>
          </a:effectRef>
          <a:fontRef idx="minor">
            <a:schemeClr val="tx1"/>
          </a:fontRef>
        </p:style>
      </p:cxnSp>
      <p:pic>
        <p:nvPicPr>
          <p:cNvPr id="164" name="Picture 48">
            <a:extLst>
              <a:ext uri="{FF2B5EF4-FFF2-40B4-BE49-F238E27FC236}">
                <a16:creationId xmlns:a16="http://schemas.microsoft.com/office/drawing/2014/main" id="{980FF573-B168-469D-9D01-D43F501DFDF7}"/>
              </a:ext>
            </a:extLst>
          </p:cNvPr>
          <p:cNvPicPr>
            <a:picLocks noChangeAspect="1"/>
          </p:cNvPicPr>
          <p:nvPr/>
        </p:nvPicPr>
        <p:blipFill rotWithShape="1">
          <a:blip r:embed="rId36" cstate="print">
            <a:grayscl/>
            <a:extLst>
              <a:ext uri="{28A0092B-C50C-407E-A947-70E740481C1C}">
                <a14:useLocalDpi xmlns:a14="http://schemas.microsoft.com/office/drawing/2010/main" val="0"/>
              </a:ext>
            </a:extLst>
          </a:blip>
          <a:srcRect l="-5" t="8709" r="60991" b="15235"/>
          <a:stretch/>
        </p:blipFill>
        <p:spPr>
          <a:xfrm>
            <a:off x="2985571" y="1637132"/>
            <a:ext cx="560130" cy="435851"/>
          </a:xfrm>
          <a:prstGeom prst="rect">
            <a:avLst/>
          </a:prstGeom>
        </p:spPr>
      </p:pic>
      <p:pic>
        <p:nvPicPr>
          <p:cNvPr id="165" name="Picture 49">
            <a:extLst>
              <a:ext uri="{FF2B5EF4-FFF2-40B4-BE49-F238E27FC236}">
                <a16:creationId xmlns:a16="http://schemas.microsoft.com/office/drawing/2014/main" id="{D664EEC8-5039-4B5D-8CBE-34A338A7BE01}"/>
              </a:ext>
            </a:extLst>
          </p:cNvPr>
          <p:cNvPicPr>
            <a:picLocks noChangeAspect="1"/>
          </p:cNvPicPr>
          <p:nvPr/>
        </p:nvPicPr>
        <p:blipFill rotWithShape="1">
          <a:blip r:embed="rId37" cstate="print">
            <a:grayscl/>
            <a:extLst>
              <a:ext uri="{28A0092B-C50C-407E-A947-70E740481C1C}">
                <a14:useLocalDpi xmlns:a14="http://schemas.microsoft.com/office/drawing/2010/main" val="0"/>
              </a:ext>
            </a:extLst>
          </a:blip>
          <a:srcRect t="11153" r="65571" b="17036"/>
          <a:stretch/>
        </p:blipFill>
        <p:spPr>
          <a:xfrm>
            <a:off x="3590678" y="1563080"/>
            <a:ext cx="523700" cy="411531"/>
          </a:xfrm>
          <a:prstGeom prst="rect">
            <a:avLst/>
          </a:prstGeom>
        </p:spPr>
      </p:pic>
      <p:pic>
        <p:nvPicPr>
          <p:cNvPr id="166" name="Picture 60">
            <a:extLst>
              <a:ext uri="{FF2B5EF4-FFF2-40B4-BE49-F238E27FC236}">
                <a16:creationId xmlns:a16="http://schemas.microsoft.com/office/drawing/2014/main" id="{586AF60F-17F4-4549-BC50-8C01CF4B1432}"/>
              </a:ext>
            </a:extLst>
          </p:cNvPr>
          <p:cNvPicPr>
            <a:picLocks noChangeAspect="1"/>
          </p:cNvPicPr>
          <p:nvPr/>
        </p:nvPicPr>
        <p:blipFill rotWithShape="1">
          <a:blip r:embed="rId38" cstate="print">
            <a:grayscl/>
            <a:extLst>
              <a:ext uri="{28A0092B-C50C-407E-A947-70E740481C1C}">
                <a14:useLocalDpi xmlns:a14="http://schemas.microsoft.com/office/drawing/2010/main" val="0"/>
              </a:ext>
            </a:extLst>
          </a:blip>
          <a:srcRect l="4187" t="20080" r="82289" b="18580"/>
          <a:stretch/>
        </p:blipFill>
        <p:spPr>
          <a:xfrm>
            <a:off x="4249447" y="1647198"/>
            <a:ext cx="401893" cy="403923"/>
          </a:xfrm>
          <a:prstGeom prst="rect">
            <a:avLst/>
          </a:prstGeom>
        </p:spPr>
      </p:pic>
      <p:cxnSp>
        <p:nvCxnSpPr>
          <p:cNvPr id="167" name="Straight Connector 130">
            <a:extLst>
              <a:ext uri="{FF2B5EF4-FFF2-40B4-BE49-F238E27FC236}">
                <a16:creationId xmlns:a16="http://schemas.microsoft.com/office/drawing/2014/main" id="{7FFA497C-F3A6-4A8A-9417-2FE854A1AB40}"/>
              </a:ext>
            </a:extLst>
          </p:cNvPr>
          <p:cNvCxnSpPr>
            <a:cxnSpLocks/>
            <a:stCxn id="165" idx="2"/>
          </p:cNvCxnSpPr>
          <p:nvPr>
            <p:custDataLst>
              <p:custData r:id="rId8"/>
              <p:custData r:id="rId9"/>
            </p:custDataLst>
          </p:nvPr>
        </p:nvCxnSpPr>
        <p:spPr>
          <a:xfrm>
            <a:off x="3852528" y="1974611"/>
            <a:ext cx="12294" cy="766797"/>
          </a:xfrm>
          <a:prstGeom prst="line">
            <a:avLst/>
          </a:prstGeom>
          <a:ln w="6350">
            <a:prstDash val="dash"/>
            <a:headEnd type="none"/>
            <a:tailEnd type="none"/>
          </a:ln>
        </p:spPr>
        <p:style>
          <a:lnRef idx="3">
            <a:schemeClr val="dk1"/>
          </a:lnRef>
          <a:fillRef idx="0">
            <a:schemeClr val="dk1"/>
          </a:fillRef>
          <a:effectRef idx="2">
            <a:schemeClr val="dk1"/>
          </a:effectRef>
          <a:fontRef idx="minor">
            <a:schemeClr val="tx1"/>
          </a:fontRef>
        </p:style>
      </p:cxnSp>
      <p:cxnSp>
        <p:nvCxnSpPr>
          <p:cNvPr id="168" name="Straight Connector 131">
            <a:extLst>
              <a:ext uri="{FF2B5EF4-FFF2-40B4-BE49-F238E27FC236}">
                <a16:creationId xmlns:a16="http://schemas.microsoft.com/office/drawing/2014/main" id="{AF20E833-E9AD-4EBB-A8D1-D1DC9D6F2360}"/>
              </a:ext>
            </a:extLst>
          </p:cNvPr>
          <p:cNvCxnSpPr>
            <a:cxnSpLocks/>
            <a:stCxn id="166" idx="2"/>
          </p:cNvCxnSpPr>
          <p:nvPr>
            <p:custDataLst>
              <p:custData r:id="rId10"/>
              <p:custData r:id="rId11"/>
            </p:custDataLst>
          </p:nvPr>
        </p:nvCxnSpPr>
        <p:spPr>
          <a:xfrm flipH="1">
            <a:off x="4065321" y="2051121"/>
            <a:ext cx="385073" cy="847915"/>
          </a:xfrm>
          <a:prstGeom prst="line">
            <a:avLst/>
          </a:prstGeom>
          <a:ln w="6350">
            <a:prstDash val="dash"/>
            <a:headEnd type="none"/>
            <a:tailEnd type="none"/>
          </a:ln>
        </p:spPr>
        <p:style>
          <a:lnRef idx="3">
            <a:schemeClr val="dk1"/>
          </a:lnRef>
          <a:fillRef idx="0">
            <a:schemeClr val="dk1"/>
          </a:fillRef>
          <a:effectRef idx="2">
            <a:schemeClr val="dk1"/>
          </a:effectRef>
          <a:fontRef idx="minor">
            <a:schemeClr val="tx1"/>
          </a:fontRef>
        </p:style>
      </p:cxnSp>
      <p:pic>
        <p:nvPicPr>
          <p:cNvPr id="169" name="Picture 2" descr="https://microsoft.sharepoint.com/teams/BrandCentral/BundleImages/6930Office_365_Logos_AllColors/PreviewImage.png">
            <a:extLst>
              <a:ext uri="{FF2B5EF4-FFF2-40B4-BE49-F238E27FC236}">
                <a16:creationId xmlns:a16="http://schemas.microsoft.com/office/drawing/2014/main" id="{89DEBEC5-830A-4AE2-BF9B-F42663344C87}"/>
              </a:ext>
            </a:extLst>
          </p:cNvPr>
          <p:cNvPicPr>
            <a:picLocks noChangeAspect="1" noChangeArrowheads="1"/>
          </p:cNvPicPr>
          <p:nvPr/>
        </p:nvPicPr>
        <p:blipFill>
          <a:blip r:embed="rId39" cstate="print">
            <a:extLst>
              <a:ext uri="{BEBA8EAE-BF5A-486C-A8C5-ECC9F3942E4B}">
                <a14:imgProps xmlns:a14="http://schemas.microsoft.com/office/drawing/2010/main">
                  <a14:imgLayer r:embed="rId4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535242" y="1230255"/>
            <a:ext cx="945486" cy="327003"/>
          </a:xfrm>
          <a:prstGeom prst="rect">
            <a:avLst/>
          </a:prstGeom>
          <a:noFill/>
          <a:extLst>
            <a:ext uri="{909E8E84-426E-40DD-AFC4-6F175D3DCCD1}">
              <a14:hiddenFill xmlns:a14="http://schemas.microsoft.com/office/drawing/2010/main">
                <a:solidFill>
                  <a:srgbClr val="FFFFFF"/>
                </a:solidFill>
              </a14:hiddenFill>
            </a:ext>
          </a:extLst>
        </p:spPr>
      </p:pic>
      <p:pic>
        <p:nvPicPr>
          <p:cNvPr id="170" name="図 57">
            <a:extLst>
              <a:ext uri="{FF2B5EF4-FFF2-40B4-BE49-F238E27FC236}">
                <a16:creationId xmlns:a16="http://schemas.microsoft.com/office/drawing/2014/main" id="{DC70560F-A9D3-4BEA-9D1C-9640E6B6CAB4}"/>
              </a:ext>
            </a:extLst>
          </p:cNvPr>
          <p:cNvPicPr>
            <a:picLocks noChangeAspect="1"/>
          </p:cNvPicPr>
          <p:nvPr>
            <p:custDataLst>
              <p:custData r:id="rId12"/>
              <p:custData r:id="rId13"/>
            </p:custDataLst>
          </p:nvPr>
        </p:nvPicPr>
        <p:blipFill rotWithShape="1">
          <a:blip r:embed="rId41">
            <a:extLst>
              <a:ext uri="{BEBA8EAE-BF5A-486C-A8C5-ECC9F3942E4B}">
                <a14:imgProps xmlns:a14="http://schemas.microsoft.com/office/drawing/2010/main">
                  <a14:imgLayer r:embed="rId42">
                    <a14:imgEffect>
                      <a14:saturation sat="0"/>
                    </a14:imgEffect>
                  </a14:imgLayer>
                </a14:imgProps>
              </a:ext>
              <a:ext uri="{28A0092B-C50C-407E-A947-70E740481C1C}">
                <a14:useLocalDpi xmlns:a14="http://schemas.microsoft.com/office/drawing/2010/main" val="0"/>
              </a:ext>
            </a:extLst>
          </a:blip>
          <a:srcRect t="3613" b="5858"/>
          <a:stretch/>
        </p:blipFill>
        <p:spPr>
          <a:xfrm>
            <a:off x="914400" y="2209800"/>
            <a:ext cx="1078056" cy="793784"/>
          </a:xfrm>
          <a:prstGeom prst="rect">
            <a:avLst/>
          </a:prstGeom>
        </p:spPr>
      </p:pic>
      <p:grpSp>
        <p:nvGrpSpPr>
          <p:cNvPr id="171" name="Group 108">
            <a:extLst>
              <a:ext uri="{FF2B5EF4-FFF2-40B4-BE49-F238E27FC236}">
                <a16:creationId xmlns:a16="http://schemas.microsoft.com/office/drawing/2014/main" id="{7177C198-21F2-4939-847A-A37CAF45FDCF}"/>
              </a:ext>
            </a:extLst>
          </p:cNvPr>
          <p:cNvGrpSpPr/>
          <p:nvPr>
            <p:custDataLst>
              <p:custData r:id="rId14"/>
              <p:custData r:id="rId15"/>
            </p:custDataLst>
          </p:nvPr>
        </p:nvGrpSpPr>
        <p:grpSpPr>
          <a:xfrm>
            <a:off x="5607699" y="2133600"/>
            <a:ext cx="1185676" cy="783121"/>
            <a:chOff x="3376450" y="2303994"/>
            <a:chExt cx="1185676" cy="783121"/>
          </a:xfrm>
        </p:grpSpPr>
        <p:pic>
          <p:nvPicPr>
            <p:cNvPr id="172" name="Picture 4" descr="https://lh4.googleusercontent.com/-kLxukT5wJ9U/AAAAAAAAAAI/AAAAAAAAIG4/duReIRW5se8/s0-c-k-no-ns/photo.jpg">
              <a:extLst>
                <a:ext uri="{FF2B5EF4-FFF2-40B4-BE49-F238E27FC236}">
                  <a16:creationId xmlns:a16="http://schemas.microsoft.com/office/drawing/2014/main" id="{F69C463C-40CD-4E12-9DF9-85C3E34A8E43}"/>
                </a:ext>
              </a:extLst>
            </p:cNvPr>
            <p:cNvPicPr>
              <a:picLocks noChangeAspect="1" noChangeArrowheads="1"/>
            </p:cNvPicPr>
            <p:nvPr>
              <p:custDataLst>
                <p:custData r:id="rId21"/>
              </p:custDataLst>
            </p:nvPr>
          </p:nvPicPr>
          <p:blipFill rotWithShape="1">
            <a:blip r:embed="rId43" cstate="print">
              <a:grayscl/>
              <a:extLst>
                <a:ext uri="{28A0092B-C50C-407E-A947-70E740481C1C}">
                  <a14:useLocalDpi xmlns:a14="http://schemas.microsoft.com/office/drawing/2010/main" val="0"/>
                </a:ext>
              </a:extLst>
            </a:blip>
            <a:srcRect l="818" t="27356" r="3677" b="35351"/>
            <a:stretch/>
          </p:blipFill>
          <p:spPr bwMode="auto">
            <a:xfrm>
              <a:off x="3453140" y="2595051"/>
              <a:ext cx="941228" cy="367523"/>
            </a:xfrm>
            <a:prstGeom prst="rect">
              <a:avLst/>
            </a:prstGeom>
            <a:noFill/>
            <a:extLst>
              <a:ext uri="{909E8E84-426E-40DD-AFC4-6F175D3DCCD1}">
                <a14:hiddenFill xmlns:a14="http://schemas.microsoft.com/office/drawing/2010/main">
                  <a:solidFill>
                    <a:srgbClr val="FFFFFF"/>
                  </a:solidFill>
                </a14:hiddenFill>
              </a:ext>
            </a:extLst>
          </p:spPr>
        </p:pic>
        <p:pic>
          <p:nvPicPr>
            <p:cNvPr id="173" name="図 3">
              <a:extLst>
                <a:ext uri="{FF2B5EF4-FFF2-40B4-BE49-F238E27FC236}">
                  <a16:creationId xmlns:a16="http://schemas.microsoft.com/office/drawing/2014/main" id="{97660161-90BE-4DA8-948D-6E50A8128196}"/>
                </a:ext>
              </a:extLst>
            </p:cNvPr>
            <p:cNvPicPr>
              <a:picLocks noChangeAspect="1"/>
            </p:cNvPicPr>
            <p:nvPr>
              <p:custDataLst>
                <p:custData r:id="rId22"/>
              </p:custDataLst>
            </p:nvPr>
          </p:nvPicPr>
          <p:blipFill rotWithShape="1">
            <a:blip r:embed="rId44" cstate="print">
              <a:grayscl/>
              <a:extLst>
                <a:ext uri="{28A0092B-C50C-407E-A947-70E740481C1C}">
                  <a14:useLocalDpi xmlns:a14="http://schemas.microsoft.com/office/drawing/2010/main" val="0"/>
                </a:ext>
              </a:extLst>
            </a:blip>
            <a:srcRect t="18052" b="15900"/>
            <a:stretch/>
          </p:blipFill>
          <p:spPr>
            <a:xfrm>
              <a:off x="3376450" y="2303994"/>
              <a:ext cx="1185676" cy="783121"/>
            </a:xfrm>
            <a:prstGeom prst="rect">
              <a:avLst/>
            </a:prstGeom>
          </p:spPr>
        </p:pic>
      </p:grpSp>
      <p:cxnSp>
        <p:nvCxnSpPr>
          <p:cNvPr id="174" name="Straight Connector 94">
            <a:extLst>
              <a:ext uri="{FF2B5EF4-FFF2-40B4-BE49-F238E27FC236}">
                <a16:creationId xmlns:a16="http://schemas.microsoft.com/office/drawing/2014/main" id="{38647561-8941-4B83-987A-2E6CFCB291EA}"/>
              </a:ext>
            </a:extLst>
          </p:cNvPr>
          <p:cNvCxnSpPr>
            <a:cxnSpLocks/>
          </p:cNvCxnSpPr>
          <p:nvPr/>
        </p:nvCxnSpPr>
        <p:spPr>
          <a:xfrm>
            <a:off x="2050996" y="2719921"/>
            <a:ext cx="1450921" cy="422784"/>
          </a:xfrm>
          <a:prstGeom prst="line">
            <a:avLst/>
          </a:prstGeom>
          <a:ln w="6350">
            <a:prstDash val="dash"/>
            <a:headEnd type="none"/>
            <a:tailEnd type="none"/>
          </a:ln>
        </p:spPr>
        <p:style>
          <a:lnRef idx="3">
            <a:schemeClr val="dk1"/>
          </a:lnRef>
          <a:fillRef idx="0">
            <a:schemeClr val="dk1"/>
          </a:fillRef>
          <a:effectRef idx="2">
            <a:schemeClr val="dk1"/>
          </a:effectRef>
          <a:fontRef idx="minor">
            <a:schemeClr val="tx1"/>
          </a:fontRef>
        </p:style>
      </p:cxnSp>
      <p:cxnSp>
        <p:nvCxnSpPr>
          <p:cNvPr id="176" name="Straight Connector 94">
            <a:extLst>
              <a:ext uri="{FF2B5EF4-FFF2-40B4-BE49-F238E27FC236}">
                <a16:creationId xmlns:a16="http://schemas.microsoft.com/office/drawing/2014/main" id="{BF2C5166-1730-4B5C-AE86-F5546DC87302}"/>
              </a:ext>
            </a:extLst>
          </p:cNvPr>
          <p:cNvCxnSpPr>
            <a:cxnSpLocks/>
          </p:cNvCxnSpPr>
          <p:nvPr/>
        </p:nvCxnSpPr>
        <p:spPr>
          <a:xfrm flipV="1">
            <a:off x="4267200" y="2713716"/>
            <a:ext cx="1249431" cy="459044"/>
          </a:xfrm>
          <a:prstGeom prst="line">
            <a:avLst/>
          </a:prstGeom>
          <a:ln w="6350">
            <a:prstDash val="dash"/>
            <a:headEnd type="none"/>
            <a:tailEnd type="none"/>
          </a:ln>
        </p:spPr>
        <p:style>
          <a:lnRef idx="3">
            <a:schemeClr val="dk1"/>
          </a:lnRef>
          <a:fillRef idx="0">
            <a:schemeClr val="dk1"/>
          </a:fillRef>
          <a:effectRef idx="2">
            <a:schemeClr val="dk1"/>
          </a:effectRef>
          <a:fontRef idx="minor">
            <a:schemeClr val="tx1"/>
          </a:fontRef>
        </p:style>
      </p:cxnSp>
      <p:sp>
        <p:nvSpPr>
          <p:cNvPr id="181" name="TextBox 127">
            <a:extLst>
              <a:ext uri="{FF2B5EF4-FFF2-40B4-BE49-F238E27FC236}">
                <a16:creationId xmlns:a16="http://schemas.microsoft.com/office/drawing/2014/main" id="{778056C9-37BE-4C53-8D35-C4A1B23A9AF4}"/>
              </a:ext>
            </a:extLst>
          </p:cNvPr>
          <p:cNvSpPr txBox="1"/>
          <p:nvPr/>
        </p:nvSpPr>
        <p:spPr>
          <a:xfrm rot="947869">
            <a:off x="2251901" y="2778651"/>
            <a:ext cx="1041952" cy="145424"/>
          </a:xfrm>
          <a:prstGeom prst="rect">
            <a:avLst/>
          </a:prstGeom>
          <a:noFill/>
        </p:spPr>
        <p:txBody>
          <a:bodyPr wrap="none" lIns="0" tIns="0" rIns="0" bIns="0" rtlCol="0">
            <a:spAutoFit/>
          </a:bodyPr>
          <a:lstStyle>
            <a:defPPr>
              <a:defRPr lang="en-US"/>
            </a:defPPr>
            <a:lvl1pPr>
              <a:lnSpc>
                <a:spcPct val="90000"/>
              </a:lnSpc>
              <a:spcAft>
                <a:spcPts val="600"/>
              </a:spcAft>
              <a:defRPr kumimoji="1" sz="105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ja-JP" altLang="en-US" sz="1050" b="0" i="0" u="none" strike="noStrike" kern="1200" cap="none" spc="0" normalizeH="0" baseline="0" noProof="0" dirty="0">
                <a:ln>
                  <a:noFill/>
                </a:ln>
                <a:gradFill>
                  <a:gsLst>
                    <a:gs pos="2917">
                      <a:srgbClr val="505050"/>
                    </a:gs>
                    <a:gs pos="30000">
                      <a:srgbClr val="505050"/>
                    </a:gs>
                  </a:gsLst>
                  <a:lin ang="5400000" scaled="0"/>
                </a:gradFill>
                <a:effectLst/>
                <a:uLnTx/>
                <a:uFillTx/>
                <a:latin typeface="Meiryo UI" panose="020B0604030504040204" pitchFamily="50" charset="-128"/>
                <a:ea typeface="Meiryo UI" panose="020B0604030504040204" pitchFamily="50" charset="-128"/>
              </a:rPr>
              <a:t>フェデレーション信頼</a:t>
            </a:r>
            <a:endParaRPr kumimoji="1" lang="en-US" altLang="ja-JP" sz="1050" b="0" i="0" u="none" strike="noStrike" kern="1200" cap="none" spc="0" normalizeH="0" baseline="0" noProof="0" dirty="0">
              <a:ln>
                <a:noFill/>
              </a:ln>
              <a:gradFill>
                <a:gsLst>
                  <a:gs pos="2917">
                    <a:srgbClr val="505050"/>
                  </a:gs>
                  <a:gs pos="30000">
                    <a:srgbClr val="505050"/>
                  </a:gs>
                </a:gsLst>
                <a:lin ang="5400000" scaled="0"/>
              </a:gradFill>
              <a:effectLst/>
              <a:uLnTx/>
              <a:uFillTx/>
              <a:latin typeface="Meiryo UI" panose="020B0604030504040204" pitchFamily="50" charset="-128"/>
              <a:ea typeface="Meiryo UI" panose="020B0604030504040204" pitchFamily="50" charset="-128"/>
            </a:endParaRPr>
          </a:p>
        </p:txBody>
      </p:sp>
      <p:sp>
        <p:nvSpPr>
          <p:cNvPr id="182" name="TextBox 127">
            <a:extLst>
              <a:ext uri="{FF2B5EF4-FFF2-40B4-BE49-F238E27FC236}">
                <a16:creationId xmlns:a16="http://schemas.microsoft.com/office/drawing/2014/main" id="{8330D9BE-A9AD-4E77-859B-C7D04A8B6840}"/>
              </a:ext>
            </a:extLst>
          </p:cNvPr>
          <p:cNvSpPr txBox="1"/>
          <p:nvPr/>
        </p:nvSpPr>
        <p:spPr>
          <a:xfrm rot="20409114">
            <a:off x="4371979" y="2784189"/>
            <a:ext cx="1041952" cy="145424"/>
          </a:xfrm>
          <a:prstGeom prst="rect">
            <a:avLst/>
          </a:prstGeom>
          <a:noFill/>
        </p:spPr>
        <p:txBody>
          <a:bodyPr wrap="none" lIns="0" tIns="0" rIns="0" bIns="0" rtlCol="0">
            <a:spAutoFit/>
          </a:bodyPr>
          <a:lstStyle>
            <a:defPPr>
              <a:defRPr lang="en-US"/>
            </a:defPPr>
            <a:lvl1pPr>
              <a:lnSpc>
                <a:spcPct val="90000"/>
              </a:lnSpc>
              <a:spcAft>
                <a:spcPts val="600"/>
              </a:spcAft>
              <a:defRPr kumimoji="1" sz="105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ja-JP" altLang="en-US" sz="1050" b="0" i="0" u="none" strike="noStrike" kern="1200" cap="none" spc="0" normalizeH="0" baseline="0" noProof="0" dirty="0">
                <a:ln>
                  <a:noFill/>
                </a:ln>
                <a:gradFill>
                  <a:gsLst>
                    <a:gs pos="2917">
                      <a:srgbClr val="505050"/>
                    </a:gs>
                    <a:gs pos="30000">
                      <a:srgbClr val="505050"/>
                    </a:gs>
                  </a:gsLst>
                  <a:lin ang="5400000" scaled="0"/>
                </a:gradFill>
                <a:effectLst/>
                <a:uLnTx/>
                <a:uFillTx/>
                <a:latin typeface="Meiryo UI" panose="020B0604030504040204" pitchFamily="50" charset="-128"/>
                <a:ea typeface="Meiryo UI" panose="020B0604030504040204" pitchFamily="50" charset="-128"/>
              </a:rPr>
              <a:t>フェデレーション信頼</a:t>
            </a:r>
            <a:endParaRPr kumimoji="1" lang="en-US" altLang="ja-JP" sz="1050" b="0" i="0" u="none" strike="noStrike" kern="1200" cap="none" spc="0" normalizeH="0" baseline="0" noProof="0" dirty="0">
              <a:ln>
                <a:noFill/>
              </a:ln>
              <a:gradFill>
                <a:gsLst>
                  <a:gs pos="2917">
                    <a:srgbClr val="505050"/>
                  </a:gs>
                  <a:gs pos="30000">
                    <a:srgbClr val="505050"/>
                  </a:gs>
                </a:gsLst>
                <a:lin ang="5400000" scaled="0"/>
              </a:gradFill>
              <a:effectLst/>
              <a:uLnTx/>
              <a:uFillTx/>
              <a:latin typeface="Meiryo UI" panose="020B0604030504040204" pitchFamily="50" charset="-128"/>
              <a:ea typeface="Meiryo UI" panose="020B0604030504040204" pitchFamily="50" charset="-128"/>
            </a:endParaRPr>
          </a:p>
        </p:txBody>
      </p:sp>
      <p:cxnSp>
        <p:nvCxnSpPr>
          <p:cNvPr id="184" name="Straight Connector 129">
            <a:extLst>
              <a:ext uri="{FF2B5EF4-FFF2-40B4-BE49-F238E27FC236}">
                <a16:creationId xmlns:a16="http://schemas.microsoft.com/office/drawing/2014/main" id="{436C32D8-BD0D-44C9-8AF3-29E7D5BA4A10}"/>
              </a:ext>
            </a:extLst>
          </p:cNvPr>
          <p:cNvCxnSpPr>
            <a:cxnSpLocks/>
          </p:cNvCxnSpPr>
          <p:nvPr/>
        </p:nvCxnSpPr>
        <p:spPr>
          <a:xfrm flipV="1">
            <a:off x="2073900" y="2947120"/>
            <a:ext cx="375901" cy="270146"/>
          </a:xfrm>
          <a:prstGeom prst="line">
            <a:avLst/>
          </a:prstGeom>
          <a:ln w="19050">
            <a:solidFill>
              <a:schemeClr val="accent4"/>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7" name="Straight Connector 129">
            <a:extLst>
              <a:ext uri="{FF2B5EF4-FFF2-40B4-BE49-F238E27FC236}">
                <a16:creationId xmlns:a16="http://schemas.microsoft.com/office/drawing/2014/main" id="{A900581B-8EE8-41F1-938B-9960E7C6DCD6}"/>
              </a:ext>
            </a:extLst>
          </p:cNvPr>
          <p:cNvCxnSpPr>
            <a:cxnSpLocks/>
          </p:cNvCxnSpPr>
          <p:nvPr/>
        </p:nvCxnSpPr>
        <p:spPr>
          <a:xfrm flipH="1">
            <a:off x="5229975" y="1558284"/>
            <a:ext cx="348984" cy="879674"/>
          </a:xfrm>
          <a:prstGeom prst="line">
            <a:avLst/>
          </a:prstGeom>
          <a:ln w="19050">
            <a:solidFill>
              <a:schemeClr val="accent4"/>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97" name="TextBox 101">
            <a:extLst>
              <a:ext uri="{FF2B5EF4-FFF2-40B4-BE49-F238E27FC236}">
                <a16:creationId xmlns:a16="http://schemas.microsoft.com/office/drawing/2014/main" id="{E74DFC09-2F5D-4B06-917C-B37F3B2D3D0F}"/>
              </a:ext>
            </a:extLst>
          </p:cNvPr>
          <p:cNvSpPr txBox="1"/>
          <p:nvPr>
            <p:custDataLst>
              <p:custData r:id="rId16"/>
            </p:custDataLst>
          </p:nvPr>
        </p:nvSpPr>
        <p:spPr>
          <a:xfrm>
            <a:off x="5945862" y="3881420"/>
            <a:ext cx="1515095" cy="166199"/>
          </a:xfrm>
          <a:prstGeom prst="rect">
            <a:avLst/>
          </a:prstGeom>
          <a:noFill/>
        </p:spPr>
        <p:txBody>
          <a:bodyPr wrap="none" lIns="0" tIns="0" rIns="0" bIns="0" rtlCol="0">
            <a:spAutoFit/>
          </a:bodyPr>
          <a:lstStyle>
            <a:defPPr>
              <a:defRPr lang="en-US"/>
            </a:defPPr>
            <a:lvl1pPr>
              <a:lnSpc>
                <a:spcPct val="90000"/>
              </a:lnSpc>
              <a:spcAft>
                <a:spcPts val="600"/>
              </a:spcAft>
              <a:defRPr kumimoji="1" sz="120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rPr>
              <a:t>Azure AD </a:t>
            </a:r>
            <a:r>
              <a:rPr kumimoji="1" lang="ja-JP" altLang="en-US"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rPr>
              <a:t>のログ機能</a:t>
            </a:r>
            <a:endParaRPr kumimoji="1" lang="ja-JP" altLang="en-US" b="1" i="0" u="none" strike="noStrike" kern="1200" cap="none" spc="0" normalizeH="0" baseline="0" noProof="0" dirty="0">
              <a:ln>
                <a:noFill/>
              </a:ln>
              <a:solidFill>
                <a:srgbClr val="7030A0"/>
              </a:solidFill>
              <a:effectLst/>
              <a:highlight>
                <a:srgbClr val="FFFF00"/>
              </a:highlight>
              <a:uLnTx/>
              <a:uFillTx/>
              <a:latin typeface="Meiryo UI" panose="020B0604030504040204" pitchFamily="50" charset="-128"/>
              <a:ea typeface="Meiryo UI" panose="020B0604030504040204" pitchFamily="50" charset="-128"/>
            </a:endParaRPr>
          </a:p>
        </p:txBody>
      </p:sp>
      <p:cxnSp>
        <p:nvCxnSpPr>
          <p:cNvPr id="198" name="Straight Connector 7">
            <a:extLst>
              <a:ext uri="{FF2B5EF4-FFF2-40B4-BE49-F238E27FC236}">
                <a16:creationId xmlns:a16="http://schemas.microsoft.com/office/drawing/2014/main" id="{75688585-9718-49C2-BE2B-E3F4297D2F35}"/>
              </a:ext>
            </a:extLst>
          </p:cNvPr>
          <p:cNvCxnSpPr>
            <a:cxnSpLocks/>
            <a:stCxn id="197" idx="1"/>
          </p:cNvCxnSpPr>
          <p:nvPr/>
        </p:nvCxnSpPr>
        <p:spPr>
          <a:xfrm flipH="1" flipV="1">
            <a:off x="4542106" y="3521390"/>
            <a:ext cx="1403756" cy="443130"/>
          </a:xfrm>
          <a:prstGeom prst="line">
            <a:avLst/>
          </a:prstGeom>
          <a:ln w="19050">
            <a:solidFill>
              <a:srgbClr val="7030A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99" name="TextBox 101">
            <a:extLst>
              <a:ext uri="{FF2B5EF4-FFF2-40B4-BE49-F238E27FC236}">
                <a16:creationId xmlns:a16="http://schemas.microsoft.com/office/drawing/2014/main" id="{3A4AA8EF-1431-451D-BB9D-5C146D742004}"/>
              </a:ext>
            </a:extLst>
          </p:cNvPr>
          <p:cNvSpPr txBox="1"/>
          <p:nvPr>
            <p:custDataLst>
              <p:custData r:id="rId17"/>
            </p:custDataLst>
          </p:nvPr>
        </p:nvSpPr>
        <p:spPr>
          <a:xfrm>
            <a:off x="3766448" y="4413532"/>
            <a:ext cx="3731214" cy="166199"/>
          </a:xfrm>
          <a:prstGeom prst="rect">
            <a:avLst/>
          </a:prstGeom>
          <a:noFill/>
        </p:spPr>
        <p:txBody>
          <a:bodyPr wrap="none" lIns="0" tIns="0" rIns="0" bIns="0" rtlCol="0">
            <a:spAutoFit/>
          </a:bodyPr>
          <a:lstStyle>
            <a:defPPr>
              <a:defRPr lang="en-US"/>
            </a:defPPr>
            <a:lvl1pPr>
              <a:lnSpc>
                <a:spcPct val="90000"/>
              </a:lnSpc>
              <a:spcAft>
                <a:spcPts val="600"/>
              </a:spcAft>
              <a:defRPr kumimoji="1" sz="120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rPr>
              <a:t>SaaS </a:t>
            </a:r>
            <a:r>
              <a:rPr kumimoji="1" lang="ja-JP" altLang="en-US" b="1" i="0" u="none" strike="noStrike" kern="1200" cap="none" spc="0" normalizeH="0" baseline="0" noProof="0" dirty="0" err="1">
                <a:ln>
                  <a:noFill/>
                </a:ln>
                <a:solidFill>
                  <a:srgbClr val="7030A0"/>
                </a:solidFill>
                <a:effectLst/>
                <a:uLnTx/>
                <a:uFillTx/>
                <a:latin typeface="Meiryo UI" panose="020B0604030504040204" pitchFamily="50" charset="-128"/>
                <a:ea typeface="Meiryo UI" panose="020B0604030504040204" pitchFamily="50" charset="-128"/>
              </a:rPr>
              <a:t>への</a:t>
            </a:r>
            <a:r>
              <a:rPr kumimoji="1" lang="ja-JP" altLang="en-US"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rPr>
              <a:t> </a:t>
            </a:r>
            <a:r>
              <a:rPr kumimoji="1" lang="en-US" altLang="ja-JP"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rPr>
              <a:t>SSO </a:t>
            </a:r>
            <a:r>
              <a:rPr kumimoji="1" lang="ja-JP" altLang="en-US"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rPr>
              <a:t>許可</a:t>
            </a:r>
            <a:r>
              <a:rPr kumimoji="1" lang="en-US" altLang="ja-JP"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rPr>
              <a:t>/</a:t>
            </a:r>
            <a:r>
              <a:rPr kumimoji="1" lang="ja-JP" altLang="en-US"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rPr>
              <a:t>拒否はユーザー</a:t>
            </a:r>
            <a:r>
              <a:rPr kumimoji="1" lang="en-US" altLang="ja-JP"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rPr>
              <a:t>/</a:t>
            </a:r>
            <a:r>
              <a:rPr kumimoji="1" lang="ja-JP" altLang="en-US"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rPr>
              <a:t>グループ</a:t>
            </a:r>
            <a:r>
              <a:rPr lang="ja-JP" altLang="en-US" b="1" dirty="0">
                <a:solidFill>
                  <a:srgbClr val="7030A0"/>
                </a:solidFill>
                <a:latin typeface="Meiryo UI" panose="020B0604030504040204" pitchFamily="50" charset="-128"/>
                <a:ea typeface="Meiryo UI" panose="020B0604030504040204" pitchFamily="50" charset="-128"/>
              </a:rPr>
              <a:t>毎に可能</a:t>
            </a:r>
            <a:endParaRPr kumimoji="1" lang="ja-JP" altLang="en-US" b="1" i="0" u="none" strike="noStrike" kern="1200" cap="none" spc="0" normalizeH="0" baseline="0" noProof="0" dirty="0">
              <a:ln>
                <a:noFill/>
              </a:ln>
              <a:solidFill>
                <a:srgbClr val="7030A0"/>
              </a:solidFill>
              <a:effectLst/>
              <a:highlight>
                <a:srgbClr val="FFFF00"/>
              </a:highlight>
              <a:uLnTx/>
              <a:uFillTx/>
              <a:latin typeface="Meiryo UI" panose="020B0604030504040204" pitchFamily="50" charset="-128"/>
              <a:ea typeface="Meiryo UI" panose="020B0604030504040204" pitchFamily="50" charset="-128"/>
            </a:endParaRPr>
          </a:p>
        </p:txBody>
      </p:sp>
      <p:cxnSp>
        <p:nvCxnSpPr>
          <p:cNvPr id="200" name="Straight Connector 7">
            <a:extLst>
              <a:ext uri="{FF2B5EF4-FFF2-40B4-BE49-F238E27FC236}">
                <a16:creationId xmlns:a16="http://schemas.microsoft.com/office/drawing/2014/main" id="{1E3AB9F9-FB5A-4151-97E5-029B9E9C91E4}"/>
              </a:ext>
            </a:extLst>
          </p:cNvPr>
          <p:cNvCxnSpPr>
            <a:cxnSpLocks/>
          </p:cNvCxnSpPr>
          <p:nvPr/>
        </p:nvCxnSpPr>
        <p:spPr>
          <a:xfrm flipH="1" flipV="1">
            <a:off x="4114378" y="3810000"/>
            <a:ext cx="246496" cy="574438"/>
          </a:xfrm>
          <a:prstGeom prst="line">
            <a:avLst/>
          </a:prstGeom>
          <a:ln w="19050">
            <a:solidFill>
              <a:srgbClr val="7030A0"/>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01" name="TextBox 101">
            <a:extLst>
              <a:ext uri="{FF2B5EF4-FFF2-40B4-BE49-F238E27FC236}">
                <a16:creationId xmlns:a16="http://schemas.microsoft.com/office/drawing/2014/main" id="{A3CA255E-B98F-4737-A4D1-5B2FEF0796FE}"/>
              </a:ext>
            </a:extLst>
          </p:cNvPr>
          <p:cNvSpPr txBox="1"/>
          <p:nvPr>
            <p:custDataLst>
              <p:custData r:id="rId18"/>
            </p:custDataLst>
          </p:nvPr>
        </p:nvSpPr>
        <p:spPr>
          <a:xfrm>
            <a:off x="4495800" y="4153002"/>
            <a:ext cx="3015505" cy="166199"/>
          </a:xfrm>
          <a:prstGeom prst="rect">
            <a:avLst/>
          </a:prstGeom>
          <a:noFill/>
        </p:spPr>
        <p:txBody>
          <a:bodyPr wrap="none" lIns="0" tIns="0" rIns="0" bIns="0" rtlCol="0">
            <a:spAutoFit/>
          </a:bodyPr>
          <a:lstStyle>
            <a:defPPr>
              <a:defRPr lang="en-US"/>
            </a:defPPr>
            <a:lvl1pPr>
              <a:lnSpc>
                <a:spcPct val="90000"/>
              </a:lnSpc>
              <a:spcAft>
                <a:spcPts val="600"/>
              </a:spcAft>
              <a:defRPr kumimoji="1" sz="1200">
                <a:gradFill>
                  <a:gsLst>
                    <a:gs pos="2917">
                      <a:schemeClr val="tx1"/>
                    </a:gs>
                    <a:gs pos="30000">
                      <a:schemeClr val="tx1"/>
                    </a:gs>
                  </a:gsLst>
                  <a:lin ang="5400000" scaled="0"/>
                </a:gradFill>
                <a:latin typeface="メイリオ" panose="020B0604030504040204" pitchFamily="50" charset="-128"/>
                <a:ea typeface="メイリオ" panose="020B0604030504040204" pitchFamily="50" charset="-128"/>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b="1" i="0" u="none" strike="noStrike" kern="1200" cap="none" spc="0" normalizeH="0" baseline="0" noProof="0" dirty="0">
                <a:ln>
                  <a:noFill/>
                </a:ln>
                <a:solidFill>
                  <a:srgbClr val="7030A0"/>
                </a:solidFill>
                <a:effectLst/>
                <a:uLnTx/>
                <a:uFillTx/>
                <a:latin typeface="Meiryo UI" panose="020B0604030504040204" pitchFamily="50" charset="-128"/>
                <a:ea typeface="Meiryo UI" panose="020B0604030504040204" pitchFamily="50" charset="-128"/>
              </a:rPr>
              <a:t>Azure AD </a:t>
            </a:r>
            <a:r>
              <a:rPr lang="ja-JP" altLang="en-US" b="1" dirty="0">
                <a:solidFill>
                  <a:srgbClr val="7030A0"/>
                </a:solidFill>
                <a:latin typeface="Meiryo UI" panose="020B0604030504040204" pitchFamily="50" charset="-128"/>
                <a:ea typeface="Meiryo UI" panose="020B0604030504040204" pitchFamily="50" charset="-128"/>
              </a:rPr>
              <a:t>の認証セキュリティ機能を利用可能</a:t>
            </a:r>
            <a:endParaRPr kumimoji="1" lang="ja-JP" altLang="en-US" b="1" i="0" u="none" strike="noStrike" kern="1200" cap="none" spc="0" normalizeH="0" baseline="0" noProof="0" dirty="0">
              <a:ln>
                <a:noFill/>
              </a:ln>
              <a:solidFill>
                <a:srgbClr val="7030A0"/>
              </a:solidFill>
              <a:effectLst/>
              <a:highlight>
                <a:srgbClr val="FFFF00"/>
              </a:highlight>
              <a:uLnTx/>
              <a:uFillTx/>
              <a:latin typeface="Meiryo UI" panose="020B0604030504040204" pitchFamily="50" charset="-128"/>
              <a:ea typeface="Meiryo UI" panose="020B0604030504040204" pitchFamily="50" charset="-128"/>
            </a:endParaRPr>
          </a:p>
        </p:txBody>
      </p:sp>
      <p:cxnSp>
        <p:nvCxnSpPr>
          <p:cNvPr id="202" name="Straight Connector 7">
            <a:extLst>
              <a:ext uri="{FF2B5EF4-FFF2-40B4-BE49-F238E27FC236}">
                <a16:creationId xmlns:a16="http://schemas.microsoft.com/office/drawing/2014/main" id="{D516B00B-74DC-41D5-89B4-BDFDF98195F3}"/>
              </a:ext>
            </a:extLst>
          </p:cNvPr>
          <p:cNvCxnSpPr>
            <a:cxnSpLocks/>
          </p:cNvCxnSpPr>
          <p:nvPr/>
        </p:nvCxnSpPr>
        <p:spPr>
          <a:xfrm flipH="1" flipV="1">
            <a:off x="4360874" y="3733800"/>
            <a:ext cx="643156" cy="344372"/>
          </a:xfrm>
          <a:prstGeom prst="line">
            <a:avLst/>
          </a:prstGeom>
          <a:ln w="19050">
            <a:solidFill>
              <a:srgbClr val="7030A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08" name="Straight Connector 135">
            <a:extLst>
              <a:ext uri="{FF2B5EF4-FFF2-40B4-BE49-F238E27FC236}">
                <a16:creationId xmlns:a16="http://schemas.microsoft.com/office/drawing/2014/main" id="{7E1F09F4-4A44-4529-A9DF-1DA2F395604F}"/>
              </a:ext>
            </a:extLst>
          </p:cNvPr>
          <p:cNvCxnSpPr>
            <a:cxnSpLocks/>
          </p:cNvCxnSpPr>
          <p:nvPr/>
        </p:nvCxnSpPr>
        <p:spPr>
          <a:xfrm flipV="1">
            <a:off x="4317313" y="2846114"/>
            <a:ext cx="1290386" cy="441574"/>
          </a:xfrm>
          <a:prstGeom prst="line">
            <a:avLst/>
          </a:prstGeom>
          <a:ln>
            <a:solidFill>
              <a:srgbClr val="00B050">
                <a:alpha val="50000"/>
              </a:srgbClr>
            </a:solidFill>
            <a:prstDash val="sysDash"/>
            <a:headEnd type="none" w="med" len="med"/>
            <a:tailEnd type="arrow" w="med" len="med"/>
          </a:ln>
        </p:spPr>
        <p:style>
          <a:lnRef idx="3">
            <a:schemeClr val="accent6"/>
          </a:lnRef>
          <a:fillRef idx="0">
            <a:schemeClr val="accent6"/>
          </a:fillRef>
          <a:effectRef idx="2">
            <a:schemeClr val="accent6"/>
          </a:effectRef>
          <a:fontRef idx="minor">
            <a:schemeClr val="tx1"/>
          </a:fontRef>
        </p:style>
      </p:cxnSp>
      <p:sp>
        <p:nvSpPr>
          <p:cNvPr id="210" name="TextBox 80">
            <a:extLst>
              <a:ext uri="{FF2B5EF4-FFF2-40B4-BE49-F238E27FC236}">
                <a16:creationId xmlns:a16="http://schemas.microsoft.com/office/drawing/2014/main" id="{CF6283DC-BADD-4E36-928B-536D7D0B071B}"/>
              </a:ext>
            </a:extLst>
          </p:cNvPr>
          <p:cNvSpPr txBox="1"/>
          <p:nvPr>
            <p:custDataLst>
              <p:custData r:id="rId19"/>
              <p:custData r:id="rId20"/>
            </p:custDataLst>
          </p:nvPr>
        </p:nvSpPr>
        <p:spPr>
          <a:xfrm rot="20419886">
            <a:off x="4813809" y="3071018"/>
            <a:ext cx="761426" cy="145424"/>
          </a:xfrm>
          <a:prstGeom prst="rect">
            <a:avLst/>
          </a:prstGeom>
          <a:noFill/>
        </p:spPr>
        <p:txBody>
          <a:bodyPr wrap="none" lIns="0" tIns="0" rIns="0" bIns="0" rtlCol="0">
            <a:spAutoFit/>
          </a:bodyPr>
          <a:lstStyle>
            <a:defPPr>
              <a:defRPr lang="en-US"/>
            </a:defPPr>
            <a:lvl1pPr>
              <a:lnSpc>
                <a:spcPct val="90000"/>
              </a:lnSpc>
              <a:spcAft>
                <a:spcPts val="600"/>
              </a:spcAft>
              <a:defRPr kumimoji="1" sz="14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1" lang="ja-JP" altLang="en-US" sz="1050" b="0" i="0" u="none" strike="noStrike" kern="1200" cap="none" spc="0" normalizeH="0" baseline="0" noProof="0" dirty="0">
                <a:ln>
                  <a:noFill/>
                </a:ln>
                <a:gradFill>
                  <a:gsLst>
                    <a:gs pos="2917">
                      <a:srgbClr val="505050"/>
                    </a:gs>
                    <a:gs pos="30000">
                      <a:srgbClr val="505050"/>
                    </a:gs>
                  </a:gsLst>
                  <a:lin ang="5400000" scaled="0"/>
                </a:gradFill>
                <a:effectLst/>
                <a:uLnTx/>
                <a:uFillTx/>
                <a:latin typeface="Meiryo UI" panose="020B0604030504040204" pitchFamily="50" charset="-128"/>
                <a:ea typeface="Meiryo UI" panose="020B0604030504040204" pitchFamily="50" charset="-128"/>
              </a:rPr>
              <a:t>アカウント同期</a:t>
            </a:r>
          </a:p>
        </p:txBody>
      </p:sp>
    </p:spTree>
    <p:extLst>
      <p:ext uri="{BB962C8B-B14F-4D97-AF65-F5344CB8AC3E}">
        <p14:creationId xmlns:p14="http://schemas.microsoft.com/office/powerpoint/2010/main" val="20218400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Connector: Elbow 96">
            <a:extLst>
              <a:ext uri="{FF2B5EF4-FFF2-40B4-BE49-F238E27FC236}">
                <a16:creationId xmlns:a16="http://schemas.microsoft.com/office/drawing/2014/main" id="{4FD4BADB-B754-4B7C-AC37-C3F2ED3226B1}"/>
              </a:ext>
            </a:extLst>
          </p:cNvPr>
          <p:cNvCxnSpPr>
            <a:cxnSpLocks/>
          </p:cNvCxnSpPr>
          <p:nvPr/>
        </p:nvCxnSpPr>
        <p:spPr>
          <a:xfrm rot="16200000" flipH="1">
            <a:off x="4616839" y="2256626"/>
            <a:ext cx="1476000" cy="2124000"/>
          </a:xfrm>
          <a:prstGeom prst="bentConnector3">
            <a:avLst>
              <a:gd name="adj1" fmla="val 69354"/>
            </a:avLst>
          </a:prstGeom>
          <a:noFill/>
          <a:ln w="15875">
            <a:solidFill>
              <a:schemeClr val="tx1"/>
            </a:solidFill>
            <a:prstDash val="sysDash"/>
            <a:miter lim="8000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41" name="Rectangle 40">
            <a:extLst>
              <a:ext uri="{FF2B5EF4-FFF2-40B4-BE49-F238E27FC236}">
                <a16:creationId xmlns:a16="http://schemas.microsoft.com/office/drawing/2014/main" id="{7161D138-24BF-44CB-9380-2210DEB1A917}"/>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kumimoji="0" lang="en-US" altLang="ja-JP" sz="2800" b="0" i="0" u="none" strike="noStrike" kern="120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Segoe UI" panose="020B0502040204020203" pitchFamily="34" charset="0"/>
              </a:rPr>
              <a:t>4. </a:t>
            </a:r>
            <a:r>
              <a:rPr kumimoji="1" lang="en-US" altLang="ja-JP" sz="2800" dirty="0" err="1">
                <a:solidFill>
                  <a:schemeClr val="bg1"/>
                </a:solidFill>
                <a:latin typeface="Meiryo UI" panose="020B0604030504040204" pitchFamily="50" charset="-128"/>
                <a:ea typeface="Meiryo UI" panose="020B0604030504040204" pitchFamily="50" charset="-128"/>
              </a:rPr>
              <a:t>AppProxy</a:t>
            </a:r>
            <a:r>
              <a:rPr kumimoji="1" lang="en-US" altLang="ja-JP" sz="2800" dirty="0">
                <a:solidFill>
                  <a:schemeClr val="bg1"/>
                </a:solidFill>
                <a:latin typeface="Meiryo UI" panose="020B0604030504040204" pitchFamily="50" charset="-128"/>
                <a:ea typeface="Meiryo UI" panose="020B0604030504040204" pitchFamily="50" charset="-128"/>
              </a:rPr>
              <a:t> </a:t>
            </a:r>
            <a:r>
              <a:rPr kumimoji="1" lang="ja-JP" altLang="en-US" sz="2800" dirty="0">
                <a:solidFill>
                  <a:schemeClr val="bg1"/>
                </a:solidFill>
                <a:latin typeface="Meiryo UI" panose="020B0604030504040204" pitchFamily="50" charset="-128"/>
                <a:ea typeface="Meiryo UI" panose="020B0604030504040204" pitchFamily="50" charset="-128"/>
              </a:rPr>
              <a:t>を用いて </a:t>
            </a:r>
            <a:r>
              <a:rPr kumimoji="1" lang="en-US" altLang="ja-JP" sz="2800" dirty="0">
                <a:solidFill>
                  <a:schemeClr val="bg1"/>
                </a:solidFill>
                <a:latin typeface="Meiryo UI" panose="020B0604030504040204" pitchFamily="50" charset="-128"/>
                <a:ea typeface="Meiryo UI" panose="020B0604030504040204" pitchFamily="50" charset="-128"/>
              </a:rPr>
              <a:t>VPN/DMZ </a:t>
            </a:r>
            <a:r>
              <a:rPr kumimoji="1" lang="ja-JP" altLang="en-US" sz="2800" dirty="0">
                <a:solidFill>
                  <a:schemeClr val="bg1"/>
                </a:solidFill>
                <a:latin typeface="Meiryo UI" panose="020B0604030504040204" pitchFamily="50" charset="-128"/>
                <a:ea typeface="Meiryo UI" panose="020B0604030504040204" pitchFamily="50" charset="-128"/>
              </a:rPr>
              <a:t>なしで社内アプリを外部公開</a:t>
            </a:r>
            <a:endParaRPr kumimoji="1" lang="en-US" altLang="ja-JP" sz="2800" dirty="0">
              <a:solidFill>
                <a:schemeClr val="bg1"/>
              </a:solidFill>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2C489C45-5B1C-4E83-A086-478094E547B2}"/>
              </a:ext>
            </a:extLst>
          </p:cNvPr>
          <p:cNvSpPr/>
          <p:nvPr/>
        </p:nvSpPr>
        <p:spPr bwMode="auto">
          <a:xfrm>
            <a:off x="152400" y="914400"/>
            <a:ext cx="7391400" cy="472440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正方形/長方形 60">
            <a:extLst>
              <a:ext uri="{FF2B5EF4-FFF2-40B4-BE49-F238E27FC236}">
                <a16:creationId xmlns:a16="http://schemas.microsoft.com/office/drawing/2014/main" id="{215AFB5B-C792-45A5-B2C4-382065AB7313}"/>
              </a:ext>
            </a:extLst>
          </p:cNvPr>
          <p:cNvSpPr/>
          <p:nvPr/>
        </p:nvSpPr>
        <p:spPr bwMode="auto">
          <a:xfrm>
            <a:off x="7620000" y="1295400"/>
            <a:ext cx="4419600" cy="24384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端末を </a:t>
            </a:r>
            <a:r>
              <a:rPr kumimoji="1" lang="en-US" altLang="ja-JP" sz="1600" dirty="0">
                <a:solidFill>
                  <a:srgbClr val="FF0000"/>
                </a:solidFill>
                <a:latin typeface="Meiryo UI" panose="020B0604030504040204" pitchFamily="50" charset="-128"/>
                <a:ea typeface="Meiryo UI" panose="020B0604030504040204" pitchFamily="50" charset="-128"/>
                <a:cs typeface="Segoe UI" pitchFamily="34" charset="0"/>
              </a:rPr>
              <a:t>VPN </a:t>
            </a:r>
            <a:r>
              <a:rPr kumimoji="1" lang="ja-JP" altLang="en-US" sz="1600" dirty="0">
                <a:solidFill>
                  <a:srgbClr val="FF0000"/>
                </a:solidFill>
                <a:latin typeface="Meiryo UI" panose="020B0604030504040204" pitchFamily="50" charset="-128"/>
                <a:ea typeface="Meiryo UI" panose="020B0604030504040204" pitchFamily="50" charset="-128"/>
                <a:cs typeface="Segoe UI" pitchFamily="34" charset="0"/>
              </a:rPr>
              <a:t>接続させず</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に社内アプリケーションを外部ネットワークから利用することが可能になる</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600" u="sng" dirty="0">
                <a:solidFill>
                  <a:srgbClr val="FF0000"/>
                </a:solidFill>
                <a:latin typeface="Meiryo UI" panose="020B0604030504040204" pitchFamily="50" charset="-128"/>
                <a:ea typeface="Meiryo UI" panose="020B0604030504040204" pitchFamily="50" charset="-128"/>
                <a:cs typeface="Segoe UI" pitchFamily="34" charset="0"/>
              </a:rPr>
              <a:t>DMZ </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にサーバー不要 </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 </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外部からの攻撃の口を持つ必要がない。</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Azure AD</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 による</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アクセスコントロール </a:t>
            </a:r>
            <a:r>
              <a:rPr kumimoji="1" lang="en-US" altLang="ja-JP" sz="1600" u="sng" dirty="0">
                <a:solidFill>
                  <a:srgbClr val="FF0000"/>
                </a:solidFill>
                <a:latin typeface="Meiryo UI" panose="020B0604030504040204" pitchFamily="50" charset="-128"/>
                <a:ea typeface="Meiryo UI" panose="020B0604030504040204" pitchFamily="50" charset="-128"/>
                <a:cs typeface="Segoe UI" pitchFamily="34" charset="0"/>
              </a:rPr>
              <a:t>(Conditional Access) </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や多要素認証による認証強化</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をオンプレアプリに対して適用することが可能</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p:txBody>
      </p:sp>
      <p:sp>
        <p:nvSpPr>
          <p:cNvPr id="57" name="正方形/長方形 56">
            <a:extLst>
              <a:ext uri="{FF2B5EF4-FFF2-40B4-BE49-F238E27FC236}">
                <a16:creationId xmlns:a16="http://schemas.microsoft.com/office/drawing/2014/main" id="{94EF320F-848C-468B-BD79-041C23E5C85C}"/>
              </a:ext>
            </a:extLst>
          </p:cNvPr>
          <p:cNvSpPr/>
          <p:nvPr/>
        </p:nvSpPr>
        <p:spPr bwMode="auto">
          <a:xfrm>
            <a:off x="7620000" y="3810000"/>
            <a:ext cx="4419600" cy="381000"/>
          </a:xfrm>
          <a:prstGeom prst="rect">
            <a:avLst/>
          </a:prstGeom>
          <a:solidFill>
            <a:schemeClr val="accent6">
              <a:lumMod val="50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bg1"/>
                </a:solidFill>
                <a:latin typeface="Meiryo UI" panose="020B0604030504040204" pitchFamily="50" charset="-128"/>
                <a:ea typeface="Meiryo UI" panose="020B0604030504040204" pitchFamily="50" charset="-128"/>
                <a:cs typeface="Segoe UI" pitchFamily="34" charset="0"/>
              </a:rPr>
              <a:t>利用する機能</a:t>
            </a:r>
          </a:p>
        </p:txBody>
      </p:sp>
      <p:sp>
        <p:nvSpPr>
          <p:cNvPr id="2" name="正方形/長方形 1">
            <a:extLst>
              <a:ext uri="{FF2B5EF4-FFF2-40B4-BE49-F238E27FC236}">
                <a16:creationId xmlns:a16="http://schemas.microsoft.com/office/drawing/2014/main" id="{D601DC6D-E32D-4330-A97D-945567658B8F}"/>
              </a:ext>
            </a:extLst>
          </p:cNvPr>
          <p:cNvSpPr/>
          <p:nvPr/>
        </p:nvSpPr>
        <p:spPr bwMode="auto">
          <a:xfrm>
            <a:off x="7620000" y="914400"/>
            <a:ext cx="4419600" cy="381000"/>
          </a:xfrm>
          <a:prstGeom prst="rect">
            <a:avLst/>
          </a:prstGeom>
          <a:solidFill>
            <a:schemeClr val="accent6">
              <a:lumMod val="50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bg1"/>
                </a:solidFill>
                <a:latin typeface="Meiryo UI" panose="020B0604030504040204" pitchFamily="50" charset="-128"/>
                <a:ea typeface="Meiryo UI" panose="020B0604030504040204" pitchFamily="50" charset="-128"/>
                <a:cs typeface="Segoe UI" pitchFamily="34" charset="0"/>
              </a:rPr>
              <a:t>どのようなメリットがある？</a:t>
            </a:r>
          </a:p>
        </p:txBody>
      </p:sp>
      <p:sp>
        <p:nvSpPr>
          <p:cNvPr id="63" name="正方形/長方形 62">
            <a:extLst>
              <a:ext uri="{FF2B5EF4-FFF2-40B4-BE49-F238E27FC236}">
                <a16:creationId xmlns:a16="http://schemas.microsoft.com/office/drawing/2014/main" id="{3A0EAE83-17CC-4A7B-AD7A-DA5884B17D82}"/>
              </a:ext>
            </a:extLst>
          </p:cNvPr>
          <p:cNvSpPr/>
          <p:nvPr/>
        </p:nvSpPr>
        <p:spPr bwMode="auto">
          <a:xfrm>
            <a:off x="152400" y="5753100"/>
            <a:ext cx="1371600" cy="952500"/>
          </a:xfrm>
          <a:prstGeom prst="rect">
            <a:avLst/>
          </a:prstGeom>
          <a:solidFill>
            <a:srgbClr val="CCC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tx1"/>
                </a:solidFill>
                <a:latin typeface="Meiryo UI" panose="020B0604030504040204" pitchFamily="50" charset="-128"/>
                <a:ea typeface="Meiryo UI" panose="020B0604030504040204" pitchFamily="50" charset="-128"/>
                <a:cs typeface="Segoe UI" pitchFamily="34" charset="0"/>
              </a:rPr>
              <a:t>もっと詳しく</a:t>
            </a:r>
          </a:p>
        </p:txBody>
      </p:sp>
      <p:sp>
        <p:nvSpPr>
          <p:cNvPr id="64" name="正方形/長方形 63">
            <a:extLst>
              <a:ext uri="{FF2B5EF4-FFF2-40B4-BE49-F238E27FC236}">
                <a16:creationId xmlns:a16="http://schemas.microsoft.com/office/drawing/2014/main" id="{9B0E0ACA-DF08-4ED5-811F-A6C50DEF6EBA}"/>
              </a:ext>
            </a:extLst>
          </p:cNvPr>
          <p:cNvSpPr/>
          <p:nvPr/>
        </p:nvSpPr>
        <p:spPr bwMode="auto">
          <a:xfrm>
            <a:off x="1524000" y="5753100"/>
            <a:ext cx="10515600" cy="11049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Azure AD deployment plans &gt; Azure AD Application Proxy (</a:t>
            </a:r>
            <a:r>
              <a:rPr lang="en-US" altLang="ja-JP" sz="1400" dirty="0">
                <a:solidFill>
                  <a:schemeClr val="tx1"/>
                </a:solidFill>
                <a:latin typeface="Meiryo UI" panose="020B0604030504040204" pitchFamily="50" charset="-128"/>
                <a:ea typeface="Meiryo UI" panose="020B0604030504040204" pitchFamily="50" charset="-128"/>
                <a:hlinkClick r:id="rId3"/>
              </a:rPr>
              <a:t>http://aka.ms/deploymentplans</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Tech Summit Session : </a:t>
            </a:r>
            <a:r>
              <a:rPr lang="ja-JP" altLang="en-US" sz="1400" dirty="0">
                <a:solidFill>
                  <a:schemeClr val="tx1"/>
                </a:solidFill>
                <a:latin typeface="Meiryo UI" panose="020B0604030504040204" pitchFamily="50" charset="-128"/>
                <a:ea typeface="Meiryo UI" panose="020B0604030504040204" pitchFamily="50" charset="-128"/>
              </a:rPr>
              <a:t>ネットワークエンジニア必見</a:t>
            </a:r>
            <a:r>
              <a:rPr lang="en-US" altLang="ja-JP" sz="1400" dirty="0">
                <a:solidFill>
                  <a:schemeClr val="tx1"/>
                </a:solidFill>
                <a:latin typeface="Meiryo UI" panose="020B0604030504040204" pitchFamily="50" charset="-128"/>
                <a:ea typeface="Meiryo UI" panose="020B0604030504040204" pitchFamily="50" charset="-128"/>
              </a:rPr>
              <a:t>! VPN/DMZ </a:t>
            </a:r>
            <a:r>
              <a:rPr lang="ja-JP" altLang="en-US" sz="1400" dirty="0">
                <a:solidFill>
                  <a:schemeClr val="tx1"/>
                </a:solidFill>
                <a:latin typeface="Meiryo UI" panose="020B0604030504040204" pitchFamily="50" charset="-128"/>
                <a:ea typeface="Meiryo UI" panose="020B0604030504040204" pitchFamily="50" charset="-128"/>
              </a:rPr>
              <a:t>は要らなくなる</a:t>
            </a:r>
            <a:r>
              <a:rPr lang="en-US" altLang="ja-JP" sz="1400" dirty="0">
                <a:solidFill>
                  <a:schemeClr val="tx1"/>
                </a:solidFill>
                <a:latin typeface="Meiryo UI" panose="020B0604030504040204" pitchFamily="50" charset="-128"/>
                <a:ea typeface="Meiryo UI" panose="020B0604030504040204" pitchFamily="50" charset="-128"/>
              </a:rPr>
              <a:t>!? Application Proxy </a:t>
            </a:r>
            <a:r>
              <a:rPr lang="ja-JP" altLang="en-US" sz="1400" dirty="0">
                <a:solidFill>
                  <a:schemeClr val="tx1"/>
                </a:solidFill>
                <a:latin typeface="Meiryo UI" panose="020B0604030504040204" pitchFamily="50" charset="-128"/>
                <a:ea typeface="Meiryo UI" panose="020B0604030504040204" pitchFamily="50" charset="-128"/>
              </a:rPr>
              <a:t>で実現するセキュアなアクセス</a:t>
            </a:r>
            <a:br>
              <a:rPr lang="en-US" altLang="ja-JP" sz="1400" dirty="0">
                <a:solidFill>
                  <a:schemeClr val="tx1"/>
                </a:solidFill>
                <a:latin typeface="Meiryo UI" panose="020B0604030504040204" pitchFamily="50" charset="-128"/>
                <a:ea typeface="Meiryo UI" panose="020B0604030504040204" pitchFamily="50" charset="-128"/>
              </a:rPr>
            </a:br>
            <a:r>
              <a:rPr lang="en-US" altLang="ja-JP" sz="1200" dirty="0">
                <a:solidFill>
                  <a:schemeClr val="tx1"/>
                </a:solidFill>
                <a:latin typeface="Meiryo UI" panose="020B0604030504040204" pitchFamily="50" charset="-128"/>
                <a:ea typeface="Meiryo UI" panose="020B0604030504040204" pitchFamily="50" charset="-128"/>
                <a:hlinkClick r:id="rId4"/>
              </a:rPr>
              <a:t>https://info.microsoft.com/JA-SCRTY-CNTNT-FY18-11Nov-18-Networkengineer-MGC0001441_01Registration-ForminBody.html</a:t>
            </a:r>
            <a:endParaRPr lang="en-US" altLang="ja-JP" sz="1200" dirty="0">
              <a:solidFill>
                <a:schemeClr val="tx1"/>
              </a:solidFill>
              <a:latin typeface="Meiryo UI" panose="020B0604030504040204" pitchFamily="50" charset="-128"/>
              <a:ea typeface="Meiryo UI" panose="020B0604030504040204" pitchFamily="50" charset="-128"/>
            </a:endParaRPr>
          </a:p>
          <a:p>
            <a:pPr marL="179388" indent="-179388" defTabSz="932472" fontAlgn="base">
              <a:lnSpc>
                <a:spcPct val="90000"/>
              </a:lnSpc>
              <a:spcBef>
                <a:spcPct val="0"/>
              </a:spcBef>
              <a:spcAft>
                <a:spcPct val="0"/>
              </a:spcAft>
              <a:buFont typeface="Arial" panose="020B0604020202020204" pitchFamily="34" charset="0"/>
              <a:buChar char="•"/>
            </a:pPr>
            <a:endParaRPr lang="en-US" altLang="ja-JP" sz="1400" dirty="0">
              <a:solidFill>
                <a:schemeClr val="tx1"/>
              </a:solidFill>
              <a:latin typeface="Meiryo UI" panose="020B0604030504040204" pitchFamily="50" charset="-128"/>
              <a:ea typeface="Meiryo UI" panose="020B0604030504040204" pitchFamily="50" charset="-128"/>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endParaRPr>
          </a:p>
        </p:txBody>
      </p:sp>
      <p:sp>
        <p:nvSpPr>
          <p:cNvPr id="257" name="正方形/長方形 256">
            <a:extLst>
              <a:ext uri="{FF2B5EF4-FFF2-40B4-BE49-F238E27FC236}">
                <a16:creationId xmlns:a16="http://schemas.microsoft.com/office/drawing/2014/main" id="{CD0AA500-2654-44A1-AD22-F28CEAA223F4}"/>
              </a:ext>
            </a:extLst>
          </p:cNvPr>
          <p:cNvSpPr/>
          <p:nvPr/>
        </p:nvSpPr>
        <p:spPr bwMode="auto">
          <a:xfrm>
            <a:off x="7620000" y="4191000"/>
            <a:ext cx="4419600" cy="14478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Azure</a:t>
            </a:r>
            <a:r>
              <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rPr>
              <a:t> </a:t>
            </a: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AD Application Proxy</a:t>
            </a:r>
            <a:endPar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endParaRPr>
          </a:p>
        </p:txBody>
      </p:sp>
      <p:cxnSp>
        <p:nvCxnSpPr>
          <p:cNvPr id="56" name="Straight Arrow Connector 129">
            <a:extLst>
              <a:ext uri="{FF2B5EF4-FFF2-40B4-BE49-F238E27FC236}">
                <a16:creationId xmlns:a16="http://schemas.microsoft.com/office/drawing/2014/main" id="{EA15E3DC-7D80-4F53-8BAB-A881EE40E0BC}"/>
              </a:ext>
            </a:extLst>
          </p:cNvPr>
          <p:cNvCxnSpPr>
            <a:cxnSpLocks/>
          </p:cNvCxnSpPr>
          <p:nvPr/>
        </p:nvCxnSpPr>
        <p:spPr>
          <a:xfrm flipV="1">
            <a:off x="2097356" y="2417791"/>
            <a:ext cx="660842" cy="1733765"/>
          </a:xfrm>
          <a:prstGeom prst="straightConnector1">
            <a:avLst/>
          </a:prstGeom>
          <a:noFill/>
          <a:ln w="15875">
            <a:solidFill>
              <a:schemeClr val="tx1"/>
            </a:solidFill>
            <a:prstDash val="sysDash"/>
            <a:miter lim="8000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62" name="Rounded Rectangle 107">
            <a:extLst>
              <a:ext uri="{FF2B5EF4-FFF2-40B4-BE49-F238E27FC236}">
                <a16:creationId xmlns:a16="http://schemas.microsoft.com/office/drawing/2014/main" id="{E95C7FD8-4235-45F5-A6D3-880C31FF8184}"/>
              </a:ext>
            </a:extLst>
          </p:cNvPr>
          <p:cNvSpPr>
            <a:spLocks noChangeAspect="1"/>
          </p:cNvSpPr>
          <p:nvPr/>
        </p:nvSpPr>
        <p:spPr bwMode="auto">
          <a:xfrm flipH="1">
            <a:off x="2579513" y="3458688"/>
            <a:ext cx="4495800" cy="2075345"/>
          </a:xfrm>
          <a:prstGeom prst="rect">
            <a:avLst/>
          </a:prstGeom>
          <a:noFill/>
          <a:ln w="12700">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895575" rtl="0" eaLnBrk="1" fontAlgn="base" latinLnBrk="0" hangingPunct="1">
              <a:lnSpc>
                <a:spcPct val="90000"/>
              </a:lnSpc>
              <a:spcBef>
                <a:spcPct val="0"/>
              </a:spcBef>
              <a:spcAft>
                <a:spcPct val="0"/>
              </a:spcAft>
              <a:buClrTx/>
              <a:buSzPct val="80000"/>
              <a:buFontTx/>
              <a:buNone/>
              <a:tabLst/>
              <a:defRPr/>
            </a:pPr>
            <a:r>
              <a:rPr lang="ja-JP" altLang="en-US" sz="1200" kern="0" dirty="0">
                <a:solidFill>
                  <a:srgbClr val="353535"/>
                </a:solidFill>
                <a:latin typeface="Meiryo UI" panose="020B0604030504040204" pitchFamily="50" charset="-128"/>
                <a:ea typeface="Meiryo UI" panose="020B0604030504040204" pitchFamily="50" charset="-128"/>
                <a:cs typeface="Segoe UI" panose="020B0502040204020203" pitchFamily="34" charset="0"/>
              </a:rPr>
              <a:t>社内ネットワーク</a:t>
            </a:r>
            <a:endParaRPr kumimoji="0" lang="en-US" sz="1200" b="0" i="0" u="none" strike="noStrike" kern="0" cap="none" spc="0" normalizeH="0" baseline="0" noProof="0" dirty="0">
              <a:ln>
                <a:noFill/>
              </a:ln>
              <a:solidFill>
                <a:srgbClr val="353535"/>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sp>
        <p:nvSpPr>
          <p:cNvPr id="66" name="Oval 82">
            <a:extLst>
              <a:ext uri="{FF2B5EF4-FFF2-40B4-BE49-F238E27FC236}">
                <a16:creationId xmlns:a16="http://schemas.microsoft.com/office/drawing/2014/main" id="{23A79668-2DE8-4173-B151-9580F3F3C9E5}"/>
              </a:ext>
            </a:extLst>
          </p:cNvPr>
          <p:cNvSpPr/>
          <p:nvPr/>
        </p:nvSpPr>
        <p:spPr bwMode="auto">
          <a:xfrm>
            <a:off x="4049744" y="2450591"/>
            <a:ext cx="45712" cy="45712"/>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8" name="Connector: Elbow 148">
            <a:extLst>
              <a:ext uri="{FF2B5EF4-FFF2-40B4-BE49-F238E27FC236}">
                <a16:creationId xmlns:a16="http://schemas.microsoft.com/office/drawing/2014/main" id="{077ABAC5-2058-47FC-A53D-92FB57D0E6B6}"/>
              </a:ext>
            </a:extLst>
          </p:cNvPr>
          <p:cNvCxnSpPr>
            <a:cxnSpLocks/>
            <a:endCxn id="103" idx="33"/>
          </p:cNvCxnSpPr>
          <p:nvPr/>
        </p:nvCxnSpPr>
        <p:spPr>
          <a:xfrm flipV="1">
            <a:off x="4256843" y="2335699"/>
            <a:ext cx="861518" cy="3214"/>
          </a:xfrm>
          <a:prstGeom prst="straightConnector1">
            <a:avLst/>
          </a:prstGeom>
          <a:noFill/>
          <a:ln w="15875">
            <a:solidFill>
              <a:schemeClr val="tx1"/>
            </a:solidFill>
            <a:prstDash val="sysDash"/>
            <a:miter lim="8000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69" name="Oval 85">
            <a:extLst>
              <a:ext uri="{FF2B5EF4-FFF2-40B4-BE49-F238E27FC236}">
                <a16:creationId xmlns:a16="http://schemas.microsoft.com/office/drawing/2014/main" id="{D64DD862-1E53-4729-A962-2987F00AE88F}"/>
              </a:ext>
            </a:extLst>
          </p:cNvPr>
          <p:cNvSpPr/>
          <p:nvPr/>
        </p:nvSpPr>
        <p:spPr bwMode="auto">
          <a:xfrm>
            <a:off x="3670951" y="2450591"/>
            <a:ext cx="45712" cy="45712"/>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Oval 86">
            <a:extLst>
              <a:ext uri="{FF2B5EF4-FFF2-40B4-BE49-F238E27FC236}">
                <a16:creationId xmlns:a16="http://schemas.microsoft.com/office/drawing/2014/main" id="{D937815D-9B64-4AD2-B76C-01A855581C2C}"/>
              </a:ext>
            </a:extLst>
          </p:cNvPr>
          <p:cNvSpPr/>
          <p:nvPr/>
        </p:nvSpPr>
        <p:spPr bwMode="auto">
          <a:xfrm>
            <a:off x="3853469" y="2450591"/>
            <a:ext cx="45712" cy="45712"/>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 name="Oval 87">
            <a:extLst>
              <a:ext uri="{FF2B5EF4-FFF2-40B4-BE49-F238E27FC236}">
                <a16:creationId xmlns:a16="http://schemas.microsoft.com/office/drawing/2014/main" id="{9C9524D4-01C0-4175-88AF-C83C85377D78}"/>
              </a:ext>
            </a:extLst>
          </p:cNvPr>
          <p:cNvSpPr/>
          <p:nvPr/>
        </p:nvSpPr>
        <p:spPr bwMode="auto">
          <a:xfrm>
            <a:off x="4234432" y="2451483"/>
            <a:ext cx="44820" cy="44820"/>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72" name="Connector: Elbow 88">
            <a:extLst>
              <a:ext uri="{FF2B5EF4-FFF2-40B4-BE49-F238E27FC236}">
                <a16:creationId xmlns:a16="http://schemas.microsoft.com/office/drawing/2014/main" id="{E92E50E2-2440-4CBB-B62C-CAD44A6FCAAD}"/>
              </a:ext>
            </a:extLst>
          </p:cNvPr>
          <p:cNvCxnSpPr>
            <a:cxnSpLocks/>
          </p:cNvCxnSpPr>
          <p:nvPr/>
        </p:nvCxnSpPr>
        <p:spPr>
          <a:xfrm rot="5400000">
            <a:off x="3237355" y="4505931"/>
            <a:ext cx="759477" cy="469775"/>
          </a:xfrm>
          <a:prstGeom prst="bentConnector3">
            <a:avLst>
              <a:gd name="adj1" fmla="val 50000"/>
            </a:avLst>
          </a:prstGeom>
          <a:noFill/>
          <a:ln w="15875">
            <a:solidFill>
              <a:schemeClr val="tx1"/>
            </a:solidFill>
            <a:prstDash val="sysDash"/>
            <a:miter lim="8000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73" name="Connector: Elbow 255">
            <a:extLst>
              <a:ext uri="{FF2B5EF4-FFF2-40B4-BE49-F238E27FC236}">
                <a16:creationId xmlns:a16="http://schemas.microsoft.com/office/drawing/2014/main" id="{B00F42E8-3CBF-4112-8DD0-B1AFEF455057}"/>
              </a:ext>
            </a:extLst>
          </p:cNvPr>
          <p:cNvCxnSpPr>
            <a:cxnSpLocks/>
          </p:cNvCxnSpPr>
          <p:nvPr/>
        </p:nvCxnSpPr>
        <p:spPr>
          <a:xfrm flipH="1">
            <a:off x="5201887" y="4362932"/>
            <a:ext cx="2405" cy="757624"/>
          </a:xfrm>
          <a:prstGeom prst="straightConnector1">
            <a:avLst/>
          </a:prstGeom>
          <a:noFill/>
          <a:ln w="15875">
            <a:solidFill>
              <a:schemeClr val="tx1"/>
            </a:solidFill>
            <a:prstDash val="sysDash"/>
            <a:miter lim="8000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74" name="Connector: Elbow 90">
            <a:extLst>
              <a:ext uri="{FF2B5EF4-FFF2-40B4-BE49-F238E27FC236}">
                <a16:creationId xmlns:a16="http://schemas.microsoft.com/office/drawing/2014/main" id="{8A67EACC-B1E6-4025-813D-ECB36BD68B72}"/>
              </a:ext>
            </a:extLst>
          </p:cNvPr>
          <p:cNvCxnSpPr>
            <a:cxnSpLocks/>
          </p:cNvCxnSpPr>
          <p:nvPr/>
        </p:nvCxnSpPr>
        <p:spPr>
          <a:xfrm rot="16200000" flipH="1">
            <a:off x="3689409" y="4523650"/>
            <a:ext cx="759477" cy="434336"/>
          </a:xfrm>
          <a:prstGeom prst="bentConnector3">
            <a:avLst>
              <a:gd name="adj1" fmla="val 50000"/>
            </a:avLst>
          </a:prstGeom>
          <a:noFill/>
          <a:ln w="15875">
            <a:solidFill>
              <a:schemeClr val="tx1"/>
            </a:solidFill>
            <a:prstDash val="sysDash"/>
            <a:miter lim="8000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nvGrpSpPr>
          <p:cNvPr id="75" name="Group 1">
            <a:extLst>
              <a:ext uri="{FF2B5EF4-FFF2-40B4-BE49-F238E27FC236}">
                <a16:creationId xmlns:a16="http://schemas.microsoft.com/office/drawing/2014/main" id="{29C5E3D6-6018-4860-88C8-19B8C65101EB}"/>
              </a:ext>
            </a:extLst>
          </p:cNvPr>
          <p:cNvGrpSpPr/>
          <p:nvPr/>
        </p:nvGrpSpPr>
        <p:grpSpPr>
          <a:xfrm>
            <a:off x="381000" y="2772990"/>
            <a:ext cx="2974869" cy="505087"/>
            <a:chOff x="930715" y="2479131"/>
            <a:chExt cx="2974869" cy="505087"/>
          </a:xfrm>
        </p:grpSpPr>
        <p:sp>
          <p:nvSpPr>
            <p:cNvPr id="76" name="Rectangle 138">
              <a:extLst>
                <a:ext uri="{FF2B5EF4-FFF2-40B4-BE49-F238E27FC236}">
                  <a16:creationId xmlns:a16="http://schemas.microsoft.com/office/drawing/2014/main" id="{D3F2A7D0-F74F-4F19-9757-8CEC18F5F0A9}"/>
                </a:ext>
              </a:extLst>
            </p:cNvPr>
            <p:cNvSpPr/>
            <p:nvPr/>
          </p:nvSpPr>
          <p:spPr>
            <a:xfrm>
              <a:off x="930715" y="2604716"/>
              <a:ext cx="2514734" cy="253916"/>
            </a:xfrm>
            <a:custGeom>
              <a:avLst/>
              <a:gdLst>
                <a:gd name="connsiteX0" fmla="*/ 0 w 2514734"/>
                <a:gd name="connsiteY0" fmla="*/ 0 h 253916"/>
                <a:gd name="connsiteX1" fmla="*/ 2514734 w 2514734"/>
                <a:gd name="connsiteY1" fmla="*/ 0 h 253916"/>
                <a:gd name="connsiteX2" fmla="*/ 2514734 w 2514734"/>
                <a:gd name="connsiteY2" fmla="*/ 253916 h 253916"/>
                <a:gd name="connsiteX3" fmla="*/ 0 w 2514734"/>
                <a:gd name="connsiteY3" fmla="*/ 253916 h 253916"/>
                <a:gd name="connsiteX4" fmla="*/ 0 w 2514734"/>
                <a:gd name="connsiteY4" fmla="*/ 0 h 253916"/>
                <a:gd name="connsiteX0" fmla="*/ 0 w 2514734"/>
                <a:gd name="connsiteY0" fmla="*/ 0 h 253916"/>
                <a:gd name="connsiteX1" fmla="*/ 2514734 w 2514734"/>
                <a:gd name="connsiteY1" fmla="*/ 0 h 253916"/>
                <a:gd name="connsiteX2" fmla="*/ 2512348 w 2514734"/>
                <a:gd name="connsiteY2" fmla="*/ 114600 h 253916"/>
                <a:gd name="connsiteX3" fmla="*/ 2514734 w 2514734"/>
                <a:gd name="connsiteY3" fmla="*/ 253916 h 253916"/>
                <a:gd name="connsiteX4" fmla="*/ 0 w 2514734"/>
                <a:gd name="connsiteY4" fmla="*/ 253916 h 253916"/>
                <a:gd name="connsiteX5" fmla="*/ 0 w 2514734"/>
                <a:gd name="connsiteY5" fmla="*/ 0 h 253916"/>
                <a:gd name="connsiteX0" fmla="*/ 2512348 w 2603788"/>
                <a:gd name="connsiteY0" fmla="*/ 114600 h 253916"/>
                <a:gd name="connsiteX1" fmla="*/ 2514734 w 2603788"/>
                <a:gd name="connsiteY1" fmla="*/ 253916 h 253916"/>
                <a:gd name="connsiteX2" fmla="*/ 0 w 2603788"/>
                <a:gd name="connsiteY2" fmla="*/ 253916 h 253916"/>
                <a:gd name="connsiteX3" fmla="*/ 0 w 2603788"/>
                <a:gd name="connsiteY3" fmla="*/ 0 h 253916"/>
                <a:gd name="connsiteX4" fmla="*/ 2514734 w 2603788"/>
                <a:gd name="connsiteY4" fmla="*/ 0 h 253916"/>
                <a:gd name="connsiteX5" fmla="*/ 2603788 w 2603788"/>
                <a:gd name="connsiteY5" fmla="*/ 206040 h 253916"/>
                <a:gd name="connsiteX0" fmla="*/ 2512348 w 2603788"/>
                <a:gd name="connsiteY0" fmla="*/ 114600 h 253916"/>
                <a:gd name="connsiteX1" fmla="*/ 2514734 w 2603788"/>
                <a:gd name="connsiteY1" fmla="*/ 253916 h 253916"/>
                <a:gd name="connsiteX2" fmla="*/ 0 w 2603788"/>
                <a:gd name="connsiteY2" fmla="*/ 253916 h 253916"/>
                <a:gd name="connsiteX3" fmla="*/ 0 w 2603788"/>
                <a:gd name="connsiteY3" fmla="*/ 0 h 253916"/>
                <a:gd name="connsiteX4" fmla="*/ 2514734 w 2603788"/>
                <a:gd name="connsiteY4" fmla="*/ 0 h 253916"/>
                <a:gd name="connsiteX5" fmla="*/ 2603788 w 2603788"/>
                <a:gd name="connsiteY5" fmla="*/ 206040 h 253916"/>
                <a:gd name="connsiteX0" fmla="*/ 2512348 w 2514734"/>
                <a:gd name="connsiteY0" fmla="*/ 114600 h 253916"/>
                <a:gd name="connsiteX1" fmla="*/ 2514734 w 2514734"/>
                <a:gd name="connsiteY1" fmla="*/ 253916 h 253916"/>
                <a:gd name="connsiteX2" fmla="*/ 0 w 2514734"/>
                <a:gd name="connsiteY2" fmla="*/ 253916 h 253916"/>
                <a:gd name="connsiteX3" fmla="*/ 0 w 2514734"/>
                <a:gd name="connsiteY3" fmla="*/ 0 h 253916"/>
                <a:gd name="connsiteX4" fmla="*/ 2514734 w 2514734"/>
                <a:gd name="connsiteY4" fmla="*/ 0 h 253916"/>
                <a:gd name="connsiteX0" fmla="*/ 2514734 w 2514734"/>
                <a:gd name="connsiteY0" fmla="*/ 253916 h 253916"/>
                <a:gd name="connsiteX1" fmla="*/ 0 w 2514734"/>
                <a:gd name="connsiteY1" fmla="*/ 253916 h 253916"/>
                <a:gd name="connsiteX2" fmla="*/ 0 w 2514734"/>
                <a:gd name="connsiteY2" fmla="*/ 0 h 253916"/>
                <a:gd name="connsiteX3" fmla="*/ 2514734 w 2514734"/>
                <a:gd name="connsiteY3" fmla="*/ 0 h 253916"/>
              </a:gdLst>
              <a:ahLst/>
              <a:cxnLst>
                <a:cxn ang="0">
                  <a:pos x="connsiteX0" y="connsiteY0"/>
                </a:cxn>
                <a:cxn ang="0">
                  <a:pos x="connsiteX1" y="connsiteY1"/>
                </a:cxn>
                <a:cxn ang="0">
                  <a:pos x="connsiteX2" y="connsiteY2"/>
                </a:cxn>
                <a:cxn ang="0">
                  <a:pos x="connsiteX3" y="connsiteY3"/>
                </a:cxn>
              </a:cxnLst>
              <a:rect l="l" t="t" r="r" b="b"/>
              <a:pathLst>
                <a:path w="2514734" h="253916">
                  <a:moveTo>
                    <a:pt x="2514734" y="253916"/>
                  </a:moveTo>
                  <a:lnTo>
                    <a:pt x="0" y="253916"/>
                  </a:lnTo>
                  <a:lnTo>
                    <a:pt x="0" y="0"/>
                  </a:lnTo>
                  <a:lnTo>
                    <a:pt x="2514734" y="0"/>
                  </a:lnTo>
                </a:path>
              </a:pathLst>
            </a:custGeom>
            <a:solidFill>
              <a:schemeClr val="bg1">
                <a:lumMod val="95000"/>
              </a:schemeClr>
            </a:solidFill>
            <a:ln w="19050">
              <a:solidFill>
                <a:schemeClr val="accent4"/>
              </a:solidFill>
              <a:miter lim="800000"/>
            </a:ln>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latin typeface="Segoe UI"/>
                  <a:ea typeface="+mn-ea"/>
                  <a:cs typeface="+mn-cs"/>
                </a:rPr>
                <a:t>https://appX-contoso.msappproxy.net/</a:t>
              </a:r>
              <a:endParaRPr kumimoji="0" lang="en-US" sz="1600" b="0" i="0" u="none" strike="noStrike" kern="0" cap="none" spc="0" normalizeH="0" baseline="0" noProof="0" dirty="0">
                <a:ln>
                  <a:noFill/>
                </a:ln>
                <a:solidFill>
                  <a:srgbClr val="0078D7"/>
                </a:solidFill>
                <a:effectLst/>
                <a:uLnTx/>
                <a:uFillTx/>
                <a:latin typeface="Segoe UI"/>
                <a:ea typeface="+mn-ea"/>
                <a:cs typeface="+mn-cs"/>
              </a:endParaRPr>
            </a:p>
          </p:txBody>
        </p:sp>
        <p:sp>
          <p:nvSpPr>
            <p:cNvPr id="77" name="Freeform 90">
              <a:extLst>
                <a:ext uri="{FF2B5EF4-FFF2-40B4-BE49-F238E27FC236}">
                  <a16:creationId xmlns:a16="http://schemas.microsoft.com/office/drawing/2014/main" id="{236CDC29-5530-4F55-853F-61C71436D803}"/>
                </a:ext>
              </a:extLst>
            </p:cNvPr>
            <p:cNvSpPr>
              <a:spLocks noChangeAspect="1" noEditPoints="1"/>
            </p:cNvSpPr>
            <p:nvPr/>
          </p:nvSpPr>
          <p:spPr bwMode="auto">
            <a:xfrm>
              <a:off x="3400497" y="2479131"/>
              <a:ext cx="505087" cy="505087"/>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chemeClr val="accent4"/>
            </a:solidFill>
            <a:ln>
              <a:noFill/>
            </a:ln>
          </p:spPr>
          <p:txBody>
            <a:bodyPr vert="horz" wrap="square" lIns="91427" tIns="45713" rIns="91427" bIns="45713"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cxnSp>
        <p:nvCxnSpPr>
          <p:cNvPr id="78" name="Straight Arrow Connector 93">
            <a:extLst>
              <a:ext uri="{FF2B5EF4-FFF2-40B4-BE49-F238E27FC236}">
                <a16:creationId xmlns:a16="http://schemas.microsoft.com/office/drawing/2014/main" id="{7B9284C8-66EE-4923-8070-F2301CCAE199}"/>
              </a:ext>
            </a:extLst>
          </p:cNvPr>
          <p:cNvCxnSpPr>
            <a:cxnSpLocks/>
          </p:cNvCxnSpPr>
          <p:nvPr/>
        </p:nvCxnSpPr>
        <p:spPr>
          <a:xfrm flipH="1">
            <a:off x="3885138" y="2496303"/>
            <a:ext cx="9099" cy="1574976"/>
          </a:xfrm>
          <a:prstGeom prst="straightConnector1">
            <a:avLst/>
          </a:prstGeom>
          <a:noFill/>
          <a:ln w="15875">
            <a:solidFill>
              <a:schemeClr val="tx1"/>
            </a:solidFill>
            <a:prstDash val="sysDash"/>
            <a:miter lim="8000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79" name="Rectangle 94">
            <a:extLst>
              <a:ext uri="{FF2B5EF4-FFF2-40B4-BE49-F238E27FC236}">
                <a16:creationId xmlns:a16="http://schemas.microsoft.com/office/drawing/2014/main" id="{DD7B2DCB-599E-4B35-8071-82D1D2899A9F}"/>
              </a:ext>
            </a:extLst>
          </p:cNvPr>
          <p:cNvSpPr/>
          <p:nvPr/>
        </p:nvSpPr>
        <p:spPr>
          <a:xfrm>
            <a:off x="4292083" y="4140721"/>
            <a:ext cx="738469" cy="150863"/>
          </a:xfrm>
          <a:prstGeom prst="rect">
            <a:avLst/>
          </a:prstGeom>
        </p:spPr>
        <p:txBody>
          <a:bodyPr wrap="square" lIns="89642" tIns="0" rIns="89642" bIns="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353535"/>
                </a:solidFill>
                <a:effectLst/>
                <a:uLnTx/>
                <a:uFillTx/>
                <a:latin typeface="Segoe UI"/>
                <a:ea typeface="+mn-ea"/>
                <a:cs typeface="+mn-cs"/>
              </a:rPr>
              <a:t>connector</a:t>
            </a:r>
            <a:endParaRPr kumimoji="0" lang="en-US" sz="980" b="0" i="0" u="none" strike="noStrike" kern="1200" cap="none" spc="0" normalizeH="0" baseline="0" noProof="0" dirty="0">
              <a:ln>
                <a:noFill/>
              </a:ln>
              <a:solidFill>
                <a:srgbClr val="353535"/>
              </a:solidFill>
              <a:effectLst/>
              <a:uLnTx/>
              <a:uFillTx/>
              <a:latin typeface="Segoe UI"/>
              <a:ea typeface="+mn-ea"/>
              <a:cs typeface="+mn-cs"/>
            </a:endParaRPr>
          </a:p>
        </p:txBody>
      </p:sp>
      <p:sp>
        <p:nvSpPr>
          <p:cNvPr id="80" name="Rectangle 95">
            <a:extLst>
              <a:ext uri="{FF2B5EF4-FFF2-40B4-BE49-F238E27FC236}">
                <a16:creationId xmlns:a16="http://schemas.microsoft.com/office/drawing/2014/main" id="{B50AD5C1-8C15-483B-95FC-33C8D046A816}"/>
              </a:ext>
            </a:extLst>
          </p:cNvPr>
          <p:cNvSpPr/>
          <p:nvPr/>
        </p:nvSpPr>
        <p:spPr>
          <a:xfrm>
            <a:off x="2940574" y="4140721"/>
            <a:ext cx="738469" cy="150863"/>
          </a:xfrm>
          <a:prstGeom prst="rect">
            <a:avLst/>
          </a:prstGeom>
        </p:spPr>
        <p:txBody>
          <a:bodyPr wrap="square" lIns="89642" tIns="0" rIns="89642" bIns="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353535"/>
                </a:solidFill>
                <a:effectLst/>
                <a:uLnTx/>
                <a:uFillTx/>
                <a:latin typeface="Segoe UI"/>
                <a:ea typeface="+mn-ea"/>
                <a:cs typeface="+mn-cs"/>
              </a:rPr>
              <a:t>connector</a:t>
            </a:r>
            <a:endParaRPr kumimoji="0" lang="en-US" sz="980"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81" name="Connector: Elbow 96">
            <a:extLst>
              <a:ext uri="{FF2B5EF4-FFF2-40B4-BE49-F238E27FC236}">
                <a16:creationId xmlns:a16="http://schemas.microsoft.com/office/drawing/2014/main" id="{974E4D83-B94F-4780-9C30-28018BFEA015}"/>
              </a:ext>
            </a:extLst>
          </p:cNvPr>
          <p:cNvCxnSpPr>
            <a:cxnSpLocks/>
            <a:stCxn id="66" idx="4"/>
          </p:cNvCxnSpPr>
          <p:nvPr/>
        </p:nvCxnSpPr>
        <p:spPr>
          <a:xfrm rot="16200000" flipH="1">
            <a:off x="3801463" y="2767440"/>
            <a:ext cx="1578617" cy="1036342"/>
          </a:xfrm>
          <a:prstGeom prst="bentConnector3">
            <a:avLst>
              <a:gd name="adj1" fmla="val 86007"/>
            </a:avLst>
          </a:prstGeom>
          <a:noFill/>
          <a:ln w="15875">
            <a:solidFill>
              <a:schemeClr val="tx1"/>
            </a:solidFill>
            <a:prstDash val="sysDash"/>
            <a:miter lim="8000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82" name="Freeform 38">
            <a:extLst>
              <a:ext uri="{FF2B5EF4-FFF2-40B4-BE49-F238E27FC236}">
                <a16:creationId xmlns:a16="http://schemas.microsoft.com/office/drawing/2014/main" id="{BE042D09-CD57-4086-B96C-EF687986753D}"/>
              </a:ext>
            </a:extLst>
          </p:cNvPr>
          <p:cNvSpPr>
            <a:spLocks/>
          </p:cNvSpPr>
          <p:nvPr/>
        </p:nvSpPr>
        <p:spPr bwMode="auto">
          <a:xfrm>
            <a:off x="3306448" y="1782064"/>
            <a:ext cx="1529703" cy="100586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accent4"/>
            </a:solid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83" name="Group 98">
            <a:extLst>
              <a:ext uri="{FF2B5EF4-FFF2-40B4-BE49-F238E27FC236}">
                <a16:creationId xmlns:a16="http://schemas.microsoft.com/office/drawing/2014/main" id="{66BA1F80-B9C9-4121-891C-F652BA74AEDB}"/>
              </a:ext>
            </a:extLst>
          </p:cNvPr>
          <p:cNvGrpSpPr/>
          <p:nvPr/>
        </p:nvGrpSpPr>
        <p:grpSpPr>
          <a:xfrm>
            <a:off x="1697566" y="1143000"/>
            <a:ext cx="1996241" cy="1215043"/>
            <a:chOff x="6799720" y="1192433"/>
            <a:chExt cx="2501906" cy="1522824"/>
          </a:xfrm>
        </p:grpSpPr>
        <p:sp>
          <p:nvSpPr>
            <p:cNvPr id="84" name="Freeform 38">
              <a:extLst>
                <a:ext uri="{FF2B5EF4-FFF2-40B4-BE49-F238E27FC236}">
                  <a16:creationId xmlns:a16="http://schemas.microsoft.com/office/drawing/2014/main" id="{EBC9939A-934F-4D3A-8D38-09DA7871AC5C}"/>
                </a:ext>
              </a:extLst>
            </p:cNvPr>
            <p:cNvSpPr>
              <a:spLocks/>
            </p:cNvSpPr>
            <p:nvPr/>
          </p:nvSpPr>
          <p:spPr bwMode="auto">
            <a:xfrm>
              <a:off x="6975768" y="1192433"/>
              <a:ext cx="2315888" cy="152282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accent4"/>
              </a:solid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85" name="TextBox 100">
              <a:extLst>
                <a:ext uri="{FF2B5EF4-FFF2-40B4-BE49-F238E27FC236}">
                  <a16:creationId xmlns:a16="http://schemas.microsoft.com/office/drawing/2014/main" id="{D3DB1349-1CDA-4AA5-A048-62224F7E13D3}"/>
                </a:ext>
              </a:extLst>
            </p:cNvPr>
            <p:cNvSpPr txBox="1"/>
            <p:nvPr/>
          </p:nvSpPr>
          <p:spPr>
            <a:xfrm>
              <a:off x="6799720" y="1936678"/>
              <a:ext cx="2501906" cy="486029"/>
            </a:xfrm>
            <a:prstGeom prst="rect">
              <a:avLst/>
            </a:prstGeom>
          </p:spPr>
          <p:txBody>
            <a:bodyPr wrap="square" lIns="0" tIns="0" rIns="0" bIns="0" rtlCol="0">
              <a:spAutoFit/>
            </a:bodyPr>
            <a:lstStyle/>
            <a:p>
              <a:pPr marL="0" marR="0" lvl="0" indent="0" algn="ctr" defTabSz="895575" rtl="0" eaLnBrk="1" fontAlgn="base" latinLnBrk="0" hangingPunct="1">
                <a:lnSpc>
                  <a:spcPct val="90000"/>
                </a:lnSpc>
                <a:spcBef>
                  <a:spcPct val="0"/>
                </a:spcBef>
                <a:spcAft>
                  <a:spcPct val="0"/>
                </a:spcAft>
                <a:buClrTx/>
                <a:buSzPct val="80000"/>
                <a:buFontTx/>
                <a:buNone/>
                <a:tabLst/>
                <a:defRPr/>
              </a:pPr>
              <a:r>
                <a:rPr kumimoji="0" lang="en-US" sz="1400" b="0" i="0" u="none" strike="noStrike" kern="0" cap="none" spc="0" normalizeH="0" baseline="0" noProof="0" dirty="0">
                  <a:ln>
                    <a:noFill/>
                  </a:ln>
                  <a:solidFill>
                    <a:srgbClr val="353535"/>
                  </a:solidFill>
                  <a:effectLst/>
                  <a:uLnTx/>
                  <a:uFillTx/>
                  <a:latin typeface="Segoe UI" panose="020B0502040204020203" pitchFamily="34" charset="0"/>
                  <a:ea typeface="ＭＳ Ｐゴシック" charset="0"/>
                  <a:cs typeface="Segoe UI" panose="020B0502040204020203" pitchFamily="34" charset="0"/>
                </a:rPr>
                <a:t>Microsoft Azure</a:t>
              </a:r>
            </a:p>
            <a:p>
              <a:pPr marL="0" marR="0" lvl="0" indent="0" algn="ctr" defTabSz="895575" rtl="0" eaLnBrk="1" fontAlgn="base" latinLnBrk="0" hangingPunct="1">
                <a:lnSpc>
                  <a:spcPct val="90000"/>
                </a:lnSpc>
                <a:spcBef>
                  <a:spcPct val="0"/>
                </a:spcBef>
                <a:spcAft>
                  <a:spcPct val="0"/>
                </a:spcAft>
                <a:buClrTx/>
                <a:buSzPct val="80000"/>
                <a:buFontTx/>
                <a:buNone/>
                <a:tabLst/>
                <a:defRPr/>
              </a:pPr>
              <a:r>
                <a:rPr kumimoji="0" lang="en-US" sz="1400" b="0" i="0" u="none" strike="noStrike" kern="0" cap="none" spc="0" normalizeH="0" baseline="0" noProof="0" dirty="0">
                  <a:ln>
                    <a:noFill/>
                  </a:ln>
                  <a:solidFill>
                    <a:srgbClr val="353535"/>
                  </a:solidFill>
                  <a:effectLst/>
                  <a:uLnTx/>
                  <a:uFillTx/>
                  <a:latin typeface="Segoe UI" panose="020B0502040204020203" pitchFamily="34" charset="0"/>
                  <a:ea typeface="ＭＳ Ｐゴシック" charset="0"/>
                  <a:cs typeface="Segoe UI" panose="020B0502040204020203" pitchFamily="34" charset="0"/>
                </a:rPr>
                <a:t>Active Directory</a:t>
              </a:r>
            </a:p>
          </p:txBody>
        </p:sp>
      </p:grpSp>
      <p:cxnSp>
        <p:nvCxnSpPr>
          <p:cNvPr id="86" name="Straight Arrow Connector 101">
            <a:extLst>
              <a:ext uri="{FF2B5EF4-FFF2-40B4-BE49-F238E27FC236}">
                <a16:creationId xmlns:a16="http://schemas.microsoft.com/office/drawing/2014/main" id="{1D7111CF-0552-4788-9613-04C2289BBC84}"/>
              </a:ext>
            </a:extLst>
          </p:cNvPr>
          <p:cNvCxnSpPr>
            <a:cxnSpLocks/>
          </p:cNvCxnSpPr>
          <p:nvPr/>
        </p:nvCxnSpPr>
        <p:spPr>
          <a:xfrm flipH="1">
            <a:off x="6406063" y="4375382"/>
            <a:ext cx="4178" cy="780337"/>
          </a:xfrm>
          <a:prstGeom prst="straightConnector1">
            <a:avLst/>
          </a:prstGeom>
          <a:noFill/>
          <a:ln w="15875">
            <a:solidFill>
              <a:schemeClr val="tx1"/>
            </a:solidFill>
            <a:prstDash val="sysDash"/>
            <a:miter lim="8000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87" name="Rectangle 102">
            <a:extLst>
              <a:ext uri="{FF2B5EF4-FFF2-40B4-BE49-F238E27FC236}">
                <a16:creationId xmlns:a16="http://schemas.microsoft.com/office/drawing/2014/main" id="{34C98E89-E0B3-46BD-92E9-315959C9A527}"/>
              </a:ext>
            </a:extLst>
          </p:cNvPr>
          <p:cNvSpPr/>
          <p:nvPr/>
        </p:nvSpPr>
        <p:spPr>
          <a:xfrm>
            <a:off x="5502718" y="4140721"/>
            <a:ext cx="732034" cy="150863"/>
          </a:xfrm>
          <a:prstGeom prst="rect">
            <a:avLst/>
          </a:prstGeom>
        </p:spPr>
        <p:txBody>
          <a:bodyPr wrap="square" lIns="89642" tIns="0" rIns="89642" bIns="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353535"/>
                </a:solidFill>
                <a:effectLst/>
                <a:uLnTx/>
                <a:uFillTx/>
                <a:latin typeface="Segoe UI"/>
                <a:ea typeface="+mn-ea"/>
                <a:cs typeface="+mn-cs"/>
              </a:rPr>
              <a:t>connector</a:t>
            </a:r>
            <a:endParaRPr kumimoji="0" lang="en-US" sz="980" b="0" i="0" u="none" strike="noStrike" kern="1200" cap="none" spc="0" normalizeH="0" baseline="0" noProof="0" dirty="0">
              <a:ln>
                <a:noFill/>
              </a:ln>
              <a:solidFill>
                <a:srgbClr val="353535"/>
              </a:solidFill>
              <a:effectLst/>
              <a:uLnTx/>
              <a:uFillTx/>
              <a:latin typeface="Segoe UI"/>
              <a:ea typeface="+mn-ea"/>
              <a:cs typeface="+mn-cs"/>
            </a:endParaRPr>
          </a:p>
        </p:txBody>
      </p:sp>
      <p:sp>
        <p:nvSpPr>
          <p:cNvPr id="88" name="Rectangle 103">
            <a:extLst>
              <a:ext uri="{FF2B5EF4-FFF2-40B4-BE49-F238E27FC236}">
                <a16:creationId xmlns:a16="http://schemas.microsoft.com/office/drawing/2014/main" id="{3523BE0E-206B-4E64-965F-7C39A9DC04F4}"/>
              </a:ext>
            </a:extLst>
          </p:cNvPr>
          <p:cNvSpPr/>
          <p:nvPr/>
        </p:nvSpPr>
        <p:spPr>
          <a:xfrm>
            <a:off x="3170840" y="5082188"/>
            <a:ext cx="422731" cy="27155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solidFill>
                  <a:srgbClr val="353535"/>
                </a:solidFill>
                <a:effectLst/>
                <a:uLnTx/>
                <a:uFillTx/>
                <a:latin typeface="Segoe UI"/>
                <a:ea typeface="+mn-ea"/>
                <a:cs typeface="+mn-cs"/>
              </a:rPr>
              <a:t>app</a:t>
            </a:r>
            <a:endParaRPr kumimoji="0" lang="en-US" sz="1568" b="0" i="0" u="none" strike="noStrike" kern="1200" cap="none" spc="0" normalizeH="0" baseline="0" noProof="0" dirty="0">
              <a:ln>
                <a:noFill/>
              </a:ln>
              <a:solidFill>
                <a:srgbClr val="353535"/>
              </a:solidFill>
              <a:effectLst/>
              <a:uLnTx/>
              <a:uFillTx/>
              <a:latin typeface="Segoe UI"/>
              <a:ea typeface="+mn-ea"/>
              <a:cs typeface="+mn-cs"/>
            </a:endParaRPr>
          </a:p>
        </p:txBody>
      </p:sp>
      <p:sp>
        <p:nvSpPr>
          <p:cNvPr id="89" name="Rectangle 104">
            <a:extLst>
              <a:ext uri="{FF2B5EF4-FFF2-40B4-BE49-F238E27FC236}">
                <a16:creationId xmlns:a16="http://schemas.microsoft.com/office/drawing/2014/main" id="{5B09DD0B-5745-4224-B409-E3A7D9648494}"/>
              </a:ext>
            </a:extLst>
          </p:cNvPr>
          <p:cNvSpPr/>
          <p:nvPr/>
        </p:nvSpPr>
        <p:spPr>
          <a:xfrm>
            <a:off x="4074951" y="5082188"/>
            <a:ext cx="422731" cy="27155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solidFill>
                  <a:srgbClr val="353535"/>
                </a:solidFill>
                <a:effectLst/>
                <a:uLnTx/>
                <a:uFillTx/>
                <a:latin typeface="Segoe UI"/>
                <a:ea typeface="+mn-ea"/>
                <a:cs typeface="+mn-cs"/>
              </a:rPr>
              <a:t>app</a:t>
            </a:r>
            <a:endParaRPr kumimoji="0" lang="en-US" sz="1568" b="0" i="0" u="none" strike="noStrike" kern="1200" cap="none" spc="0" normalizeH="0" baseline="0" noProof="0" dirty="0">
              <a:ln>
                <a:noFill/>
              </a:ln>
              <a:solidFill>
                <a:srgbClr val="353535"/>
              </a:solidFill>
              <a:effectLst/>
              <a:uLnTx/>
              <a:uFillTx/>
              <a:latin typeface="Segoe UI"/>
              <a:ea typeface="+mn-ea"/>
              <a:cs typeface="+mn-cs"/>
            </a:endParaRPr>
          </a:p>
        </p:txBody>
      </p:sp>
      <p:sp>
        <p:nvSpPr>
          <p:cNvPr id="90" name="Rectangle 105">
            <a:extLst>
              <a:ext uri="{FF2B5EF4-FFF2-40B4-BE49-F238E27FC236}">
                <a16:creationId xmlns:a16="http://schemas.microsoft.com/office/drawing/2014/main" id="{D0EB918E-0564-4DD7-A266-83CC08170B7B}"/>
              </a:ext>
            </a:extLst>
          </p:cNvPr>
          <p:cNvSpPr/>
          <p:nvPr/>
        </p:nvSpPr>
        <p:spPr>
          <a:xfrm>
            <a:off x="4973905" y="5082188"/>
            <a:ext cx="422731" cy="27155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solidFill>
                  <a:srgbClr val="353535"/>
                </a:solidFill>
                <a:effectLst/>
                <a:uLnTx/>
                <a:uFillTx/>
                <a:latin typeface="Segoe UI"/>
                <a:ea typeface="+mn-ea"/>
                <a:cs typeface="+mn-cs"/>
              </a:rPr>
              <a:t>app</a:t>
            </a:r>
            <a:endParaRPr kumimoji="0" lang="en-US" sz="1568" b="0" i="0" u="none" strike="noStrike" kern="1200" cap="none" spc="0" normalizeH="0" baseline="0" noProof="0" dirty="0">
              <a:ln>
                <a:noFill/>
              </a:ln>
              <a:solidFill>
                <a:srgbClr val="353535"/>
              </a:solidFill>
              <a:effectLst/>
              <a:uLnTx/>
              <a:uFillTx/>
              <a:latin typeface="Segoe UI"/>
              <a:ea typeface="+mn-ea"/>
              <a:cs typeface="+mn-cs"/>
            </a:endParaRPr>
          </a:p>
        </p:txBody>
      </p:sp>
      <p:sp>
        <p:nvSpPr>
          <p:cNvPr id="91" name="Rectangle 106">
            <a:extLst>
              <a:ext uri="{FF2B5EF4-FFF2-40B4-BE49-F238E27FC236}">
                <a16:creationId xmlns:a16="http://schemas.microsoft.com/office/drawing/2014/main" id="{59540E09-001E-4B85-87FE-C052E14C5058}"/>
              </a:ext>
            </a:extLst>
          </p:cNvPr>
          <p:cNvSpPr/>
          <p:nvPr/>
        </p:nvSpPr>
        <p:spPr>
          <a:xfrm>
            <a:off x="6191967" y="5082188"/>
            <a:ext cx="422731" cy="27155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0" cap="none" spc="-29" normalizeH="0" baseline="0" noProof="0" dirty="0">
                <a:ln>
                  <a:noFill/>
                </a:ln>
                <a:solidFill>
                  <a:srgbClr val="353535"/>
                </a:solidFill>
                <a:effectLst/>
                <a:uLnTx/>
                <a:uFillTx/>
                <a:latin typeface="Segoe UI"/>
                <a:ea typeface="+mn-ea"/>
                <a:cs typeface="+mn-cs"/>
              </a:rPr>
              <a:t>app</a:t>
            </a:r>
            <a:endParaRPr kumimoji="0" lang="en-US" sz="1568" b="0" i="0" u="none" strike="noStrike" kern="1200" cap="none" spc="0" normalizeH="0" baseline="0" noProof="0" dirty="0">
              <a:ln>
                <a:noFill/>
              </a:ln>
              <a:solidFill>
                <a:srgbClr val="353535"/>
              </a:solidFill>
              <a:effectLst/>
              <a:uLnTx/>
              <a:uFillTx/>
              <a:latin typeface="Segoe UI"/>
              <a:ea typeface="+mn-ea"/>
              <a:cs typeface="+mn-cs"/>
            </a:endParaRPr>
          </a:p>
        </p:txBody>
      </p:sp>
      <p:cxnSp>
        <p:nvCxnSpPr>
          <p:cNvPr id="92" name="Connector: Elbow 148">
            <a:extLst>
              <a:ext uri="{FF2B5EF4-FFF2-40B4-BE49-F238E27FC236}">
                <a16:creationId xmlns:a16="http://schemas.microsoft.com/office/drawing/2014/main" id="{61F81806-8B63-435C-9F7C-C971F13FE52A}"/>
              </a:ext>
            </a:extLst>
          </p:cNvPr>
          <p:cNvCxnSpPr>
            <a:cxnSpLocks/>
          </p:cNvCxnSpPr>
          <p:nvPr/>
        </p:nvCxnSpPr>
        <p:spPr>
          <a:xfrm>
            <a:off x="5451660" y="2330246"/>
            <a:ext cx="477594" cy="0"/>
          </a:xfrm>
          <a:prstGeom prst="straightConnector1">
            <a:avLst/>
          </a:prstGeom>
          <a:noFill/>
          <a:ln w="15875">
            <a:solidFill>
              <a:schemeClr val="tx1"/>
            </a:solidFill>
            <a:prstDash val="sysDash"/>
            <a:miter lim="8000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93" name="Rectangle 108">
            <a:extLst>
              <a:ext uri="{FF2B5EF4-FFF2-40B4-BE49-F238E27FC236}">
                <a16:creationId xmlns:a16="http://schemas.microsoft.com/office/drawing/2014/main" id="{ED1DB531-0641-4DFD-9BD9-B9BB4BB49303}"/>
              </a:ext>
            </a:extLst>
          </p:cNvPr>
          <p:cNvSpPr/>
          <p:nvPr/>
        </p:nvSpPr>
        <p:spPr>
          <a:xfrm>
            <a:off x="4749371" y="1978338"/>
            <a:ext cx="738469" cy="24138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353535"/>
                </a:solidFill>
                <a:effectLst/>
                <a:uLnTx/>
                <a:uFillTx/>
                <a:latin typeface="Segoe UI"/>
                <a:ea typeface="+mn-ea"/>
                <a:cs typeface="+mn-cs"/>
              </a:rPr>
              <a:t>connector</a:t>
            </a:r>
            <a:endParaRPr kumimoji="0" lang="en-US" sz="980" b="0" i="0" u="none" strike="noStrike" kern="1200" cap="none" spc="0" normalizeH="0" baseline="0" noProof="0" dirty="0">
              <a:ln>
                <a:noFill/>
              </a:ln>
              <a:solidFill>
                <a:srgbClr val="353535"/>
              </a:solidFill>
              <a:effectLst/>
              <a:uLnTx/>
              <a:uFillTx/>
              <a:latin typeface="Segoe UI"/>
              <a:ea typeface="+mn-ea"/>
              <a:cs typeface="+mn-cs"/>
            </a:endParaRPr>
          </a:p>
        </p:txBody>
      </p:sp>
      <p:sp>
        <p:nvSpPr>
          <p:cNvPr id="94" name="Rectangle 109">
            <a:extLst>
              <a:ext uri="{FF2B5EF4-FFF2-40B4-BE49-F238E27FC236}">
                <a16:creationId xmlns:a16="http://schemas.microsoft.com/office/drawing/2014/main" id="{A4F9247E-F247-4603-9ADF-69BC6670C20F}"/>
              </a:ext>
            </a:extLst>
          </p:cNvPr>
          <p:cNvSpPr/>
          <p:nvPr/>
        </p:nvSpPr>
        <p:spPr>
          <a:xfrm>
            <a:off x="3534283" y="2154481"/>
            <a:ext cx="1104634" cy="531737"/>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53535"/>
                </a:solidFill>
                <a:effectLst/>
                <a:uLnTx/>
                <a:uFillTx/>
                <a:latin typeface="Segoe UI"/>
                <a:ea typeface="+mn-ea"/>
                <a:cs typeface="+mn-cs"/>
              </a:rPr>
              <a:t>Application</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53535"/>
                </a:solidFill>
                <a:effectLst/>
                <a:uLnTx/>
                <a:uFillTx/>
                <a:latin typeface="Segoe UI"/>
                <a:ea typeface="+mn-ea"/>
                <a:cs typeface="+mn-cs"/>
              </a:rPr>
              <a:t>Proxy</a:t>
            </a:r>
          </a:p>
        </p:txBody>
      </p:sp>
      <p:grpSp>
        <p:nvGrpSpPr>
          <p:cNvPr id="95" name="Group 110">
            <a:extLst>
              <a:ext uri="{FF2B5EF4-FFF2-40B4-BE49-F238E27FC236}">
                <a16:creationId xmlns:a16="http://schemas.microsoft.com/office/drawing/2014/main" id="{207A84FD-FE75-4F5D-9A92-FE8F5425E6E7}"/>
              </a:ext>
            </a:extLst>
          </p:cNvPr>
          <p:cNvGrpSpPr/>
          <p:nvPr/>
        </p:nvGrpSpPr>
        <p:grpSpPr>
          <a:xfrm>
            <a:off x="1003431" y="3875283"/>
            <a:ext cx="1323363" cy="1068399"/>
            <a:chOff x="1124660" y="2438555"/>
            <a:chExt cx="1323363" cy="1068399"/>
          </a:xfrm>
        </p:grpSpPr>
        <p:sp>
          <p:nvSpPr>
            <p:cNvPr id="96" name="Freeform 5">
              <a:extLst>
                <a:ext uri="{FF2B5EF4-FFF2-40B4-BE49-F238E27FC236}">
                  <a16:creationId xmlns:a16="http://schemas.microsoft.com/office/drawing/2014/main" id="{676E368B-4228-4013-A759-2FF94FD272BD}"/>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nvGrpSpPr>
            <p:cNvPr id="97" name="Group 112">
              <a:extLst>
                <a:ext uri="{FF2B5EF4-FFF2-40B4-BE49-F238E27FC236}">
                  <a16:creationId xmlns:a16="http://schemas.microsoft.com/office/drawing/2014/main" id="{4179F56B-120D-42E8-8FBD-58F313D01A77}"/>
                </a:ext>
              </a:extLst>
            </p:cNvPr>
            <p:cNvGrpSpPr/>
            <p:nvPr/>
          </p:nvGrpSpPr>
          <p:grpSpPr>
            <a:xfrm>
              <a:off x="1124660" y="2438555"/>
              <a:ext cx="593820" cy="706058"/>
              <a:chOff x="6447047" y="5804307"/>
              <a:chExt cx="414034" cy="492291"/>
            </a:xfrm>
          </p:grpSpPr>
          <p:sp>
            <p:nvSpPr>
              <p:cNvPr id="98" name="Freeform 9">
                <a:extLst>
                  <a:ext uri="{FF2B5EF4-FFF2-40B4-BE49-F238E27FC236}">
                    <a16:creationId xmlns:a16="http://schemas.microsoft.com/office/drawing/2014/main" id="{7C9B895E-98E9-4F4B-89EF-3B245505F32D}"/>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99" name="Oval 8">
                <a:extLst>
                  <a:ext uri="{FF2B5EF4-FFF2-40B4-BE49-F238E27FC236}">
                    <a16:creationId xmlns:a16="http://schemas.microsoft.com/office/drawing/2014/main" id="{325CAD25-BCF4-4C57-B796-ADB59782E297}"/>
                  </a:ext>
                </a:extLst>
              </p:cNvPr>
              <p:cNvSpPr>
                <a:spLocks noChangeArrowheads="1"/>
              </p:cNvSpPr>
              <p:nvPr/>
            </p:nvSpPr>
            <p:spPr bwMode="auto">
              <a:xfrm>
                <a:off x="6507270" y="5804307"/>
                <a:ext cx="293587" cy="290228"/>
              </a:xfrm>
              <a:prstGeom prst="ellipse">
                <a:avLst/>
              </a:prstGeom>
              <a:noFill/>
              <a:ln w="19050" cap="flat">
                <a:solidFill>
                  <a:schemeClr val="accent4"/>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sp>
        <p:nvSpPr>
          <p:cNvPr id="100" name="Freeform 192">
            <a:extLst>
              <a:ext uri="{FF2B5EF4-FFF2-40B4-BE49-F238E27FC236}">
                <a16:creationId xmlns:a16="http://schemas.microsoft.com/office/drawing/2014/main" id="{55451F0D-49AF-4E29-B624-B542EF7523F2}"/>
              </a:ext>
            </a:extLst>
          </p:cNvPr>
          <p:cNvSpPr>
            <a:spLocks noEditPoints="1"/>
          </p:cNvSpPr>
          <p:nvPr/>
        </p:nvSpPr>
        <p:spPr bwMode="auto">
          <a:xfrm>
            <a:off x="3672294" y="4081167"/>
            <a:ext cx="341994" cy="297388"/>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chemeClr val="bg2">
              <a:lumMod val="10000"/>
            </a:schemeClr>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192">
            <a:extLst>
              <a:ext uri="{FF2B5EF4-FFF2-40B4-BE49-F238E27FC236}">
                <a16:creationId xmlns:a16="http://schemas.microsoft.com/office/drawing/2014/main" id="{71DBBE40-69C5-4114-B638-1F0DA74FC661}"/>
              </a:ext>
            </a:extLst>
          </p:cNvPr>
          <p:cNvSpPr>
            <a:spLocks noEditPoints="1"/>
          </p:cNvSpPr>
          <p:nvPr/>
        </p:nvSpPr>
        <p:spPr bwMode="auto">
          <a:xfrm>
            <a:off x="5032735" y="4075810"/>
            <a:ext cx="341994" cy="297388"/>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chemeClr val="bg2">
              <a:lumMod val="10000"/>
            </a:schemeClr>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192">
            <a:extLst>
              <a:ext uri="{FF2B5EF4-FFF2-40B4-BE49-F238E27FC236}">
                <a16:creationId xmlns:a16="http://schemas.microsoft.com/office/drawing/2014/main" id="{F539B882-3EE7-499F-BE89-3B3A6FF2E47B}"/>
              </a:ext>
            </a:extLst>
          </p:cNvPr>
          <p:cNvSpPr>
            <a:spLocks noEditPoints="1"/>
          </p:cNvSpPr>
          <p:nvPr/>
        </p:nvSpPr>
        <p:spPr bwMode="auto">
          <a:xfrm>
            <a:off x="6232967" y="4081438"/>
            <a:ext cx="341994" cy="297388"/>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chemeClr val="bg2">
              <a:lumMod val="10000"/>
            </a:schemeClr>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192">
            <a:extLst>
              <a:ext uri="{FF2B5EF4-FFF2-40B4-BE49-F238E27FC236}">
                <a16:creationId xmlns:a16="http://schemas.microsoft.com/office/drawing/2014/main" id="{3AB1527C-67A2-4AE4-8AFD-BE6820879CDE}"/>
              </a:ext>
            </a:extLst>
          </p:cNvPr>
          <p:cNvSpPr>
            <a:spLocks noEditPoints="1"/>
          </p:cNvSpPr>
          <p:nvPr/>
        </p:nvSpPr>
        <p:spPr bwMode="auto">
          <a:xfrm>
            <a:off x="5109666" y="2190217"/>
            <a:ext cx="341994" cy="297388"/>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chemeClr val="bg2">
              <a:lumMod val="10000"/>
            </a:schemeClr>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04" name="Group 124">
            <a:extLst>
              <a:ext uri="{FF2B5EF4-FFF2-40B4-BE49-F238E27FC236}">
                <a16:creationId xmlns:a16="http://schemas.microsoft.com/office/drawing/2014/main" id="{11CA3276-7378-4193-9CCE-2C0B8F02C566}"/>
              </a:ext>
            </a:extLst>
          </p:cNvPr>
          <p:cNvGrpSpPr/>
          <p:nvPr/>
        </p:nvGrpSpPr>
        <p:grpSpPr>
          <a:xfrm>
            <a:off x="5917499" y="1663296"/>
            <a:ext cx="1529703" cy="1005861"/>
            <a:chOff x="9254460" y="2645392"/>
            <a:chExt cx="1529703" cy="1005861"/>
          </a:xfrm>
        </p:grpSpPr>
        <p:sp>
          <p:nvSpPr>
            <p:cNvPr id="105" name="Freeform 38">
              <a:extLst>
                <a:ext uri="{FF2B5EF4-FFF2-40B4-BE49-F238E27FC236}">
                  <a16:creationId xmlns:a16="http://schemas.microsoft.com/office/drawing/2014/main" id="{D92FB445-F582-4ACD-B43B-B56A0C7BDA94}"/>
                </a:ext>
              </a:extLst>
            </p:cNvPr>
            <p:cNvSpPr>
              <a:spLocks/>
            </p:cNvSpPr>
            <p:nvPr/>
          </p:nvSpPr>
          <p:spPr bwMode="auto">
            <a:xfrm>
              <a:off x="9254460" y="2645392"/>
              <a:ext cx="1529703" cy="100586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accent4"/>
              </a:solid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06" name="Rectangle 126">
              <a:extLst>
                <a:ext uri="{FF2B5EF4-FFF2-40B4-BE49-F238E27FC236}">
                  <a16:creationId xmlns:a16="http://schemas.microsoft.com/office/drawing/2014/main" id="{01A27C9A-FF83-4E03-AB16-DA12CB025070}"/>
                </a:ext>
              </a:extLst>
            </p:cNvPr>
            <p:cNvSpPr/>
            <p:nvPr/>
          </p:nvSpPr>
          <p:spPr>
            <a:xfrm>
              <a:off x="9383560" y="2999188"/>
              <a:ext cx="1271502" cy="523220"/>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53535"/>
                  </a:solidFill>
                  <a:effectLst/>
                  <a:uLnTx/>
                  <a:uFillTx/>
                  <a:latin typeface="Segoe UI"/>
                  <a:ea typeface="+mn-ea"/>
                  <a:cs typeface="+mn-cs"/>
                </a:rPr>
                <a:t>Azure or </a:t>
              </a:r>
              <a:br>
                <a:rPr kumimoji="0" lang="en-US" sz="1400" b="0" i="0" u="none" strike="noStrike" kern="0" cap="none" spc="0" normalizeH="0" baseline="0" noProof="0" dirty="0">
                  <a:ln>
                    <a:noFill/>
                  </a:ln>
                  <a:solidFill>
                    <a:srgbClr val="353535"/>
                  </a:solidFill>
                  <a:effectLst/>
                  <a:uLnTx/>
                  <a:uFillTx/>
                  <a:latin typeface="Segoe UI"/>
                  <a:ea typeface="+mn-ea"/>
                  <a:cs typeface="+mn-cs"/>
                </a:rPr>
              </a:br>
              <a:r>
                <a:rPr kumimoji="0" lang="en-US" sz="1400" b="0" i="0" u="none" strike="noStrike" kern="0" cap="none" spc="0" normalizeH="0" baseline="0" noProof="0" dirty="0">
                  <a:ln>
                    <a:noFill/>
                  </a:ln>
                  <a:solidFill>
                    <a:srgbClr val="353535"/>
                  </a:solidFill>
                  <a:effectLst/>
                  <a:uLnTx/>
                  <a:uFillTx/>
                  <a:latin typeface="Segoe UI"/>
                  <a:ea typeface="+mn-ea"/>
                  <a:cs typeface="+mn-cs"/>
                </a:rPr>
                <a:t>3</a:t>
              </a:r>
              <a:r>
                <a:rPr kumimoji="0" lang="en-US" sz="1400" b="0" i="0" u="none" strike="noStrike" kern="0" cap="none" spc="0" normalizeH="0" baseline="30000" noProof="0" dirty="0">
                  <a:ln>
                    <a:noFill/>
                  </a:ln>
                  <a:solidFill>
                    <a:srgbClr val="353535"/>
                  </a:solidFill>
                  <a:effectLst/>
                  <a:uLnTx/>
                  <a:uFillTx/>
                  <a:latin typeface="Segoe UI"/>
                  <a:ea typeface="+mn-ea"/>
                  <a:cs typeface="+mn-cs"/>
                </a:rPr>
                <a:t>rd</a:t>
              </a:r>
              <a:r>
                <a:rPr kumimoji="0" lang="en-US" sz="1400" b="0" i="0" u="none" strike="noStrike" kern="0" cap="none" spc="0" normalizeH="0" baseline="0" noProof="0" dirty="0">
                  <a:ln>
                    <a:noFill/>
                  </a:ln>
                  <a:solidFill>
                    <a:srgbClr val="353535"/>
                  </a:solidFill>
                  <a:effectLst/>
                  <a:uLnTx/>
                  <a:uFillTx/>
                  <a:latin typeface="Segoe UI"/>
                  <a:ea typeface="+mn-ea"/>
                  <a:cs typeface="+mn-cs"/>
                </a:rPr>
                <a:t> Party IaaS </a:t>
              </a:r>
            </a:p>
          </p:txBody>
        </p:sp>
      </p:grpSp>
    </p:spTree>
    <p:extLst>
      <p:ext uri="{BB962C8B-B14F-4D97-AF65-F5344CB8AC3E}">
        <p14:creationId xmlns:p14="http://schemas.microsoft.com/office/powerpoint/2010/main" val="40996831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161D138-24BF-44CB-9380-2210DEB1A917}"/>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kumimoji="0" lang="en-US" altLang="ja-JP" sz="2800" b="0" i="0" u="none" strike="noStrike" kern="120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Segoe UI" panose="020B0502040204020203" pitchFamily="34" charset="0"/>
              </a:rPr>
              <a:t>5. </a:t>
            </a:r>
            <a:r>
              <a:rPr kumimoji="1" lang="ja-JP" altLang="en-US" sz="2800" dirty="0">
                <a:solidFill>
                  <a:schemeClr val="bg1"/>
                </a:solidFill>
                <a:latin typeface="Meiryo UI" panose="020B0604030504040204" pitchFamily="50" charset="-128"/>
                <a:ea typeface="Meiryo UI" panose="020B0604030504040204" pitchFamily="50" charset="-128"/>
              </a:rPr>
              <a:t>外部パートナーに自社アプリケーションを利用させたい</a:t>
            </a:r>
            <a:endParaRPr kumimoji="1" lang="en-US" altLang="ja-JP" sz="2800" dirty="0">
              <a:solidFill>
                <a:schemeClr val="bg1"/>
              </a:solidFill>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2C489C45-5B1C-4E83-A086-478094E547B2}"/>
              </a:ext>
            </a:extLst>
          </p:cNvPr>
          <p:cNvSpPr/>
          <p:nvPr/>
        </p:nvSpPr>
        <p:spPr bwMode="auto">
          <a:xfrm>
            <a:off x="152400" y="914400"/>
            <a:ext cx="7391400" cy="472440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正方形/長方形 60">
            <a:extLst>
              <a:ext uri="{FF2B5EF4-FFF2-40B4-BE49-F238E27FC236}">
                <a16:creationId xmlns:a16="http://schemas.microsoft.com/office/drawing/2014/main" id="{215AFB5B-C792-45A5-B2C4-382065AB7313}"/>
              </a:ext>
            </a:extLst>
          </p:cNvPr>
          <p:cNvSpPr/>
          <p:nvPr/>
        </p:nvSpPr>
        <p:spPr bwMode="auto">
          <a:xfrm>
            <a:off x="7620000" y="1295400"/>
            <a:ext cx="4419600" cy="24384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パートナー向け</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アカウント払い出しの仕組みの構築、管理が不要</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となる。パートナー企業ユーザーとしても利用までのリードタイムが短縮され便利</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パートナー企業のユーザーが有効でなくなった場合 </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退職、休職など</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 </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の際に自動で自社アプリの利用ができなくなる</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相手先組織が </a:t>
            </a:r>
            <a:r>
              <a:rPr kumimoji="1" lang="en-US" altLang="ja-JP" sz="1600" u="sng" dirty="0">
                <a:solidFill>
                  <a:srgbClr val="FF0000"/>
                </a:solidFill>
                <a:latin typeface="Meiryo UI" panose="020B0604030504040204" pitchFamily="50" charset="-128"/>
                <a:ea typeface="Meiryo UI" panose="020B0604030504040204" pitchFamily="50" charset="-128"/>
                <a:cs typeface="Segoe UI" pitchFamily="34" charset="0"/>
              </a:rPr>
              <a:t>Azure AD </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を使っていなくても可</a:t>
            </a:r>
            <a:endParaRPr kumimoji="1" lang="en-US" altLang="ja-JP" sz="1600" u="sng" dirty="0">
              <a:solidFill>
                <a:srgbClr val="FF0000"/>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p:txBody>
      </p:sp>
      <p:sp>
        <p:nvSpPr>
          <p:cNvPr id="57" name="正方形/長方形 56">
            <a:extLst>
              <a:ext uri="{FF2B5EF4-FFF2-40B4-BE49-F238E27FC236}">
                <a16:creationId xmlns:a16="http://schemas.microsoft.com/office/drawing/2014/main" id="{94EF320F-848C-468B-BD79-041C23E5C85C}"/>
              </a:ext>
            </a:extLst>
          </p:cNvPr>
          <p:cNvSpPr/>
          <p:nvPr/>
        </p:nvSpPr>
        <p:spPr bwMode="auto">
          <a:xfrm>
            <a:off x="7620000" y="3810000"/>
            <a:ext cx="4419600" cy="381000"/>
          </a:xfrm>
          <a:prstGeom prst="rect">
            <a:avLst/>
          </a:prstGeom>
          <a:solidFill>
            <a:schemeClr val="accent6">
              <a:lumMod val="50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bg1"/>
                </a:solidFill>
                <a:latin typeface="Meiryo UI" panose="020B0604030504040204" pitchFamily="50" charset="-128"/>
                <a:ea typeface="Meiryo UI" panose="020B0604030504040204" pitchFamily="50" charset="-128"/>
                <a:cs typeface="Segoe UI" pitchFamily="34" charset="0"/>
              </a:rPr>
              <a:t>利用する機能</a:t>
            </a:r>
          </a:p>
        </p:txBody>
      </p:sp>
      <p:sp>
        <p:nvSpPr>
          <p:cNvPr id="2" name="正方形/長方形 1">
            <a:extLst>
              <a:ext uri="{FF2B5EF4-FFF2-40B4-BE49-F238E27FC236}">
                <a16:creationId xmlns:a16="http://schemas.microsoft.com/office/drawing/2014/main" id="{D601DC6D-E32D-4330-A97D-945567658B8F}"/>
              </a:ext>
            </a:extLst>
          </p:cNvPr>
          <p:cNvSpPr/>
          <p:nvPr/>
        </p:nvSpPr>
        <p:spPr bwMode="auto">
          <a:xfrm>
            <a:off x="7620000" y="914400"/>
            <a:ext cx="4419600" cy="381000"/>
          </a:xfrm>
          <a:prstGeom prst="rect">
            <a:avLst/>
          </a:prstGeom>
          <a:solidFill>
            <a:schemeClr val="accent6">
              <a:lumMod val="50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bg1"/>
                </a:solidFill>
                <a:latin typeface="Meiryo UI" panose="020B0604030504040204" pitchFamily="50" charset="-128"/>
                <a:ea typeface="Meiryo UI" panose="020B0604030504040204" pitchFamily="50" charset="-128"/>
                <a:cs typeface="Segoe UI" pitchFamily="34" charset="0"/>
              </a:rPr>
              <a:t>どのようなメリットがある？</a:t>
            </a:r>
          </a:p>
        </p:txBody>
      </p:sp>
      <p:sp>
        <p:nvSpPr>
          <p:cNvPr id="63" name="正方形/長方形 62">
            <a:extLst>
              <a:ext uri="{FF2B5EF4-FFF2-40B4-BE49-F238E27FC236}">
                <a16:creationId xmlns:a16="http://schemas.microsoft.com/office/drawing/2014/main" id="{3A0EAE83-17CC-4A7B-AD7A-DA5884B17D82}"/>
              </a:ext>
            </a:extLst>
          </p:cNvPr>
          <p:cNvSpPr/>
          <p:nvPr/>
        </p:nvSpPr>
        <p:spPr bwMode="auto">
          <a:xfrm>
            <a:off x="152400" y="5753100"/>
            <a:ext cx="1371600" cy="952500"/>
          </a:xfrm>
          <a:prstGeom prst="rect">
            <a:avLst/>
          </a:prstGeom>
          <a:solidFill>
            <a:srgbClr val="CCC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tx1"/>
                </a:solidFill>
                <a:latin typeface="Meiryo UI" panose="020B0604030504040204" pitchFamily="50" charset="-128"/>
                <a:ea typeface="Meiryo UI" panose="020B0604030504040204" pitchFamily="50" charset="-128"/>
                <a:cs typeface="Segoe UI" pitchFamily="34" charset="0"/>
              </a:rPr>
              <a:t>もっと詳しく</a:t>
            </a:r>
          </a:p>
        </p:txBody>
      </p:sp>
      <p:sp>
        <p:nvSpPr>
          <p:cNvPr id="64" name="正方形/長方形 63">
            <a:extLst>
              <a:ext uri="{FF2B5EF4-FFF2-40B4-BE49-F238E27FC236}">
                <a16:creationId xmlns:a16="http://schemas.microsoft.com/office/drawing/2014/main" id="{9B0E0ACA-DF08-4ED5-811F-A6C50DEF6EBA}"/>
              </a:ext>
            </a:extLst>
          </p:cNvPr>
          <p:cNvSpPr/>
          <p:nvPr/>
        </p:nvSpPr>
        <p:spPr bwMode="auto">
          <a:xfrm>
            <a:off x="1524000" y="5753100"/>
            <a:ext cx="10515600" cy="8280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Docs: Azure AD B2B </a:t>
            </a:r>
            <a:r>
              <a:rPr lang="ja-JP" altLang="en-US" sz="1400" dirty="0">
                <a:solidFill>
                  <a:schemeClr val="tx1"/>
                </a:solidFill>
                <a:latin typeface="Meiryo UI" panose="020B0604030504040204" pitchFamily="50" charset="-128"/>
                <a:ea typeface="Meiryo UI" panose="020B0604030504040204" pitchFamily="50" charset="-128"/>
              </a:rPr>
              <a:t>とは </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400" dirty="0">
                <a:solidFill>
                  <a:schemeClr val="tx1"/>
                </a:solidFill>
                <a:latin typeface="Meiryo UI" panose="020B0604030504040204" pitchFamily="50" charset="-128"/>
                <a:ea typeface="Meiryo UI" panose="020B0604030504040204" pitchFamily="50" charset="-128"/>
                <a:hlinkClick r:id="rId3"/>
              </a:rPr>
              <a:t>https://docs.microsoft.com/ja-jp/azure/active-directory/b2b/what-is-b2b</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Azure AD Webinar </a:t>
            </a:r>
            <a:r>
              <a:rPr lang="ja-JP" altLang="en-US" sz="1400" dirty="0">
                <a:solidFill>
                  <a:schemeClr val="tx1"/>
                </a:solidFill>
                <a:latin typeface="Meiryo UI" panose="020B0604030504040204" pitchFamily="50" charset="-128"/>
                <a:ea typeface="Meiryo UI" panose="020B0604030504040204" pitchFamily="50" charset="-128"/>
              </a:rPr>
              <a:t>セッション </a:t>
            </a:r>
            <a:r>
              <a:rPr lang="en-US" altLang="ja-JP" sz="1400" dirty="0">
                <a:solidFill>
                  <a:schemeClr val="tx1"/>
                </a:solidFill>
                <a:latin typeface="Meiryo UI" panose="020B0604030504040204" pitchFamily="50" charset="-128"/>
                <a:ea typeface="Meiryo UI" panose="020B0604030504040204" pitchFamily="50" charset="-128"/>
              </a:rPr>
              <a:t>&gt; Azure AD </a:t>
            </a:r>
            <a:r>
              <a:rPr lang="ja-JP" altLang="en-US" sz="1400" dirty="0">
                <a:solidFill>
                  <a:schemeClr val="tx1"/>
                </a:solidFill>
                <a:latin typeface="Meiryo UI" panose="020B0604030504040204" pitchFamily="50" charset="-128"/>
                <a:ea typeface="Meiryo UI" panose="020B0604030504040204" pitchFamily="50" charset="-128"/>
              </a:rPr>
              <a:t>で実現するスムーズな外部パートナー協業 </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400" dirty="0">
                <a:solidFill>
                  <a:schemeClr val="tx1"/>
                </a:solidFill>
                <a:latin typeface="Meiryo UI" panose="020B0604030504040204" pitchFamily="50" charset="-128"/>
                <a:ea typeface="Meiryo UI" panose="020B0604030504040204" pitchFamily="50" charset="-128"/>
                <a:hlinkClick r:id="rId4"/>
              </a:rPr>
              <a:t>http://aka.ms/AzureADWebinar</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endPar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endParaRPr>
          </a:p>
        </p:txBody>
      </p:sp>
      <p:sp>
        <p:nvSpPr>
          <p:cNvPr id="257" name="正方形/長方形 256">
            <a:extLst>
              <a:ext uri="{FF2B5EF4-FFF2-40B4-BE49-F238E27FC236}">
                <a16:creationId xmlns:a16="http://schemas.microsoft.com/office/drawing/2014/main" id="{CD0AA500-2654-44A1-AD22-F28CEAA223F4}"/>
              </a:ext>
            </a:extLst>
          </p:cNvPr>
          <p:cNvSpPr/>
          <p:nvPr/>
        </p:nvSpPr>
        <p:spPr bwMode="auto">
          <a:xfrm>
            <a:off x="7620000" y="4191000"/>
            <a:ext cx="4419600" cy="14478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Azure</a:t>
            </a:r>
            <a:r>
              <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rPr>
              <a:t> </a:t>
            </a: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AD B2B</a:t>
            </a:r>
            <a:endPar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endParaRPr>
          </a:p>
        </p:txBody>
      </p:sp>
      <p:cxnSp>
        <p:nvCxnSpPr>
          <p:cNvPr id="134" name="Connector: Elbow 7">
            <a:extLst>
              <a:ext uri="{FF2B5EF4-FFF2-40B4-BE49-F238E27FC236}">
                <a16:creationId xmlns:a16="http://schemas.microsoft.com/office/drawing/2014/main" id="{4529F25F-6D95-4113-9845-0FBBC013498D}"/>
              </a:ext>
            </a:extLst>
          </p:cNvPr>
          <p:cNvCxnSpPr>
            <a:cxnSpLocks/>
          </p:cNvCxnSpPr>
          <p:nvPr/>
        </p:nvCxnSpPr>
        <p:spPr>
          <a:xfrm rot="10800000">
            <a:off x="1478251" y="1988693"/>
            <a:ext cx="1220101" cy="282655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5" name="Picture 8">
            <a:extLst>
              <a:ext uri="{FF2B5EF4-FFF2-40B4-BE49-F238E27FC236}">
                <a16:creationId xmlns:a16="http://schemas.microsoft.com/office/drawing/2014/main" id="{C6DD9180-F13B-440A-B33C-4A0DE089A4A2}"/>
              </a:ext>
            </a:extLst>
          </p:cNvPr>
          <p:cNvPicPr>
            <a:picLocks noChangeAspect="1"/>
          </p:cNvPicPr>
          <p:nvPr/>
        </p:nvPicPr>
        <p:blipFill>
          <a:blip r:embed="rId5"/>
          <a:stretch>
            <a:fillRect/>
          </a:stretch>
        </p:blipFill>
        <p:spPr>
          <a:xfrm>
            <a:off x="304800" y="1158038"/>
            <a:ext cx="3171869" cy="1075211"/>
          </a:xfrm>
          <a:prstGeom prst="rect">
            <a:avLst/>
          </a:prstGeom>
        </p:spPr>
      </p:pic>
      <p:cxnSp>
        <p:nvCxnSpPr>
          <p:cNvPr id="136" name="Straight Connector 9">
            <a:extLst>
              <a:ext uri="{FF2B5EF4-FFF2-40B4-BE49-F238E27FC236}">
                <a16:creationId xmlns:a16="http://schemas.microsoft.com/office/drawing/2014/main" id="{7E203443-9AC1-4BC3-8DDE-74AA135BF3B5}"/>
              </a:ext>
            </a:extLst>
          </p:cNvPr>
          <p:cNvCxnSpPr>
            <a:cxnSpLocks/>
            <a:endCxn id="139" idx="0"/>
          </p:cNvCxnSpPr>
          <p:nvPr/>
        </p:nvCxnSpPr>
        <p:spPr>
          <a:xfrm>
            <a:off x="2366045" y="2184250"/>
            <a:ext cx="0" cy="6215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7" name="Freeform 11">
            <a:extLst>
              <a:ext uri="{FF2B5EF4-FFF2-40B4-BE49-F238E27FC236}">
                <a16:creationId xmlns:a16="http://schemas.microsoft.com/office/drawing/2014/main" id="{03D0E17F-82AC-4E73-94C5-36CE7B63CF05}"/>
              </a:ext>
            </a:extLst>
          </p:cNvPr>
          <p:cNvSpPr>
            <a:spLocks noEditPoints="1"/>
          </p:cNvSpPr>
          <p:nvPr/>
        </p:nvSpPr>
        <p:spPr bwMode="auto">
          <a:xfrm>
            <a:off x="1088318" y="2602322"/>
            <a:ext cx="310478" cy="310478"/>
          </a:xfrm>
          <a:custGeom>
            <a:avLst/>
            <a:gdLst>
              <a:gd name="T0" fmla="*/ 927 w 1854"/>
              <a:gd name="T1" fmla="*/ 0 h 1854"/>
              <a:gd name="T2" fmla="*/ 0 w 1854"/>
              <a:gd name="T3" fmla="*/ 927 h 1854"/>
              <a:gd name="T4" fmla="*/ 927 w 1854"/>
              <a:gd name="T5" fmla="*/ 1854 h 1854"/>
              <a:gd name="T6" fmla="*/ 1854 w 1854"/>
              <a:gd name="T7" fmla="*/ 927 h 1854"/>
              <a:gd name="T8" fmla="*/ 927 w 1854"/>
              <a:gd name="T9" fmla="*/ 0 h 1854"/>
              <a:gd name="T10" fmla="*/ 758 w 1854"/>
              <a:gd name="T11" fmla="*/ 1319 h 1854"/>
              <a:gd name="T12" fmla="*/ 435 w 1854"/>
              <a:gd name="T13" fmla="*/ 874 h 1854"/>
              <a:gd name="T14" fmla="*/ 671 w 1854"/>
              <a:gd name="T15" fmla="*/ 874 h 1854"/>
              <a:gd name="T16" fmla="*/ 995 w 1854"/>
              <a:gd name="T17" fmla="*/ 1319 h 1854"/>
              <a:gd name="T18" fmla="*/ 758 w 1854"/>
              <a:gd name="T19" fmla="*/ 1319 h 1854"/>
              <a:gd name="T20" fmla="*/ 1027 w 1854"/>
              <a:gd name="T21" fmla="*/ 1284 h 1854"/>
              <a:gd name="T22" fmla="*/ 897 w 1854"/>
              <a:gd name="T23" fmla="*/ 1105 h 1854"/>
              <a:gd name="T24" fmla="*/ 1193 w 1854"/>
              <a:gd name="T25" fmla="*/ 511 h 1854"/>
              <a:gd name="T26" fmla="*/ 1408 w 1854"/>
              <a:gd name="T27" fmla="*/ 511 h 1854"/>
              <a:gd name="T28" fmla="*/ 1027 w 1854"/>
              <a:gd name="T29" fmla="*/ 1284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4" h="1854">
                <a:moveTo>
                  <a:pt x="927" y="0"/>
                </a:moveTo>
                <a:cubicBezTo>
                  <a:pt x="415" y="0"/>
                  <a:pt x="0" y="415"/>
                  <a:pt x="0" y="927"/>
                </a:cubicBezTo>
                <a:cubicBezTo>
                  <a:pt x="0" y="1439"/>
                  <a:pt x="415" y="1854"/>
                  <a:pt x="927" y="1854"/>
                </a:cubicBezTo>
                <a:cubicBezTo>
                  <a:pt x="1439" y="1854"/>
                  <a:pt x="1854" y="1439"/>
                  <a:pt x="1854" y="927"/>
                </a:cubicBezTo>
                <a:cubicBezTo>
                  <a:pt x="1854" y="415"/>
                  <a:pt x="1439" y="0"/>
                  <a:pt x="927" y="0"/>
                </a:cubicBezTo>
                <a:close/>
                <a:moveTo>
                  <a:pt x="758" y="1319"/>
                </a:moveTo>
                <a:cubicBezTo>
                  <a:pt x="435" y="874"/>
                  <a:pt x="435" y="874"/>
                  <a:pt x="435" y="874"/>
                </a:cubicBezTo>
                <a:cubicBezTo>
                  <a:pt x="671" y="874"/>
                  <a:pt x="671" y="874"/>
                  <a:pt x="671" y="874"/>
                </a:cubicBezTo>
                <a:cubicBezTo>
                  <a:pt x="995" y="1319"/>
                  <a:pt x="995" y="1319"/>
                  <a:pt x="995" y="1319"/>
                </a:cubicBezTo>
                <a:lnTo>
                  <a:pt x="758" y="1319"/>
                </a:lnTo>
                <a:close/>
                <a:moveTo>
                  <a:pt x="1027" y="1284"/>
                </a:moveTo>
                <a:cubicBezTo>
                  <a:pt x="897" y="1105"/>
                  <a:pt x="897" y="1105"/>
                  <a:pt x="897" y="1105"/>
                </a:cubicBezTo>
                <a:cubicBezTo>
                  <a:pt x="1193" y="511"/>
                  <a:pt x="1193" y="511"/>
                  <a:pt x="1193" y="511"/>
                </a:cubicBezTo>
                <a:cubicBezTo>
                  <a:pt x="1408" y="511"/>
                  <a:pt x="1408" y="511"/>
                  <a:pt x="1408" y="511"/>
                </a:cubicBezTo>
                <a:lnTo>
                  <a:pt x="1027" y="1284"/>
                </a:lnTo>
                <a:close/>
              </a:path>
            </a:pathLst>
          </a:custGeom>
          <a:solidFill>
            <a:srgbClr val="00B050"/>
          </a:solidFill>
          <a:ln>
            <a:noFill/>
          </a:ln>
        </p:spPr>
        <p:txBody>
          <a:bodyPr vert="horz" wrap="square" lIns="93260" tIns="46630" rIns="93260" bIns="46630" numCol="1" anchor="t" anchorCtr="0" compatLnSpc="1">
            <a:prstTxWarp prst="textNoShape">
              <a:avLst/>
            </a:prstTxWarp>
          </a:bodyPr>
          <a:lstStyle/>
          <a:p>
            <a:endParaRPr lang="en-US" sz="1836"/>
          </a:p>
        </p:txBody>
      </p:sp>
      <p:grpSp>
        <p:nvGrpSpPr>
          <p:cNvPr id="138" name="Group 11">
            <a:extLst>
              <a:ext uri="{FF2B5EF4-FFF2-40B4-BE49-F238E27FC236}">
                <a16:creationId xmlns:a16="http://schemas.microsoft.com/office/drawing/2014/main" id="{3992FF20-0856-4D13-A061-FB9121FC3E31}"/>
              </a:ext>
            </a:extLst>
          </p:cNvPr>
          <p:cNvGrpSpPr/>
          <p:nvPr/>
        </p:nvGrpSpPr>
        <p:grpSpPr>
          <a:xfrm>
            <a:off x="1643805" y="2805766"/>
            <a:ext cx="1444480" cy="1504274"/>
            <a:chOff x="2398760" y="2903584"/>
            <a:chExt cx="1416285" cy="1474911"/>
          </a:xfrm>
        </p:grpSpPr>
        <p:pic>
          <p:nvPicPr>
            <p:cNvPr id="139" name="Picture 4">
              <a:extLst>
                <a:ext uri="{FF2B5EF4-FFF2-40B4-BE49-F238E27FC236}">
                  <a16:creationId xmlns:a16="http://schemas.microsoft.com/office/drawing/2014/main" id="{D86B8FD7-03C5-4A08-B696-D03D4F471C2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67879" y="2903584"/>
              <a:ext cx="1078047" cy="1074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 name="TextBox 13">
              <a:extLst>
                <a:ext uri="{FF2B5EF4-FFF2-40B4-BE49-F238E27FC236}">
                  <a16:creationId xmlns:a16="http://schemas.microsoft.com/office/drawing/2014/main" id="{E85A55AD-E0B7-4C7D-A914-9A63FAD04E03}"/>
                </a:ext>
              </a:extLst>
            </p:cNvPr>
            <p:cNvSpPr txBox="1"/>
            <p:nvPr/>
          </p:nvSpPr>
          <p:spPr>
            <a:xfrm>
              <a:off x="2398760" y="3889130"/>
              <a:ext cx="1416285" cy="489365"/>
            </a:xfrm>
            <a:prstGeom prst="rect">
              <a:avLst/>
            </a:prstGeom>
            <a:noFill/>
          </p:spPr>
          <p:txBody>
            <a:bodyPr wrap="none" lIns="186521" tIns="149217" rIns="186521" bIns="149217" rtlCol="0">
              <a:spAutoFit/>
            </a:bodyPr>
            <a:lstStyle/>
            <a:p>
              <a:pPr algn="ctr">
                <a:lnSpc>
                  <a:spcPct val="90000"/>
                </a:lnSpc>
                <a:spcAft>
                  <a:spcPts val="612"/>
                </a:spcAft>
              </a:pPr>
              <a:r>
                <a:rPr kumimoji="1" lang="en-US" altLang="ja-JP" sz="1428" dirty="0">
                  <a:gradFill>
                    <a:gsLst>
                      <a:gs pos="2917">
                        <a:schemeClr val="tx1"/>
                      </a:gs>
                      <a:gs pos="30000">
                        <a:schemeClr val="tx1"/>
                      </a:gs>
                    </a:gsLst>
                    <a:lin ang="5400000" scaled="0"/>
                  </a:gradFill>
                </a:rPr>
                <a:t>Contoso.com</a:t>
              </a:r>
              <a:endParaRPr kumimoji="1" lang="ja-JP" altLang="en-US" sz="1428" dirty="0" err="1">
                <a:gradFill>
                  <a:gsLst>
                    <a:gs pos="2917">
                      <a:schemeClr val="tx1"/>
                    </a:gs>
                    <a:gs pos="30000">
                      <a:schemeClr val="tx1"/>
                    </a:gs>
                  </a:gsLst>
                  <a:lin ang="5400000" scaled="0"/>
                </a:gradFill>
              </a:endParaRPr>
            </a:p>
          </p:txBody>
        </p:sp>
      </p:grpSp>
      <p:grpSp>
        <p:nvGrpSpPr>
          <p:cNvPr id="153" name="Group 4">
            <a:extLst>
              <a:ext uri="{FF2B5EF4-FFF2-40B4-BE49-F238E27FC236}">
                <a16:creationId xmlns:a16="http://schemas.microsoft.com/office/drawing/2014/main" id="{2CE4E9B3-4056-404A-85E6-8CA5EF4A5C5A}"/>
              </a:ext>
            </a:extLst>
          </p:cNvPr>
          <p:cNvGrpSpPr/>
          <p:nvPr/>
        </p:nvGrpSpPr>
        <p:grpSpPr>
          <a:xfrm>
            <a:off x="2617952" y="3630503"/>
            <a:ext cx="2503124" cy="1945460"/>
            <a:chOff x="3432723" y="4159883"/>
            <a:chExt cx="2454266" cy="1907487"/>
          </a:xfrm>
        </p:grpSpPr>
        <p:sp>
          <p:nvSpPr>
            <p:cNvPr id="154" name="Oval 5">
              <a:extLst>
                <a:ext uri="{FF2B5EF4-FFF2-40B4-BE49-F238E27FC236}">
                  <a16:creationId xmlns:a16="http://schemas.microsoft.com/office/drawing/2014/main" id="{398DAC1B-35EE-4C5F-958F-E138B23CEF57}"/>
                </a:ext>
              </a:extLst>
            </p:cNvPr>
            <p:cNvSpPr/>
            <p:nvPr/>
          </p:nvSpPr>
          <p:spPr bwMode="auto">
            <a:xfrm>
              <a:off x="3432723" y="4159883"/>
              <a:ext cx="2454266" cy="1907487"/>
            </a:xfrm>
            <a:prstGeom prst="ellipse">
              <a:avLst/>
            </a:prstGeom>
            <a:solidFill>
              <a:srgbClr val="00B294">
                <a:lumMod val="20000"/>
                <a:lumOff val="80000"/>
                <a:alpha val="50000"/>
              </a:srgbClr>
            </a:solidFill>
            <a:ln>
              <a:noFill/>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1" lang="ja-JP" alt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TextBox 6">
              <a:extLst>
                <a:ext uri="{FF2B5EF4-FFF2-40B4-BE49-F238E27FC236}">
                  <a16:creationId xmlns:a16="http://schemas.microsoft.com/office/drawing/2014/main" id="{BABC1D8A-67E3-42D0-A7BB-DC52A7BCCB1C}"/>
                </a:ext>
              </a:extLst>
            </p:cNvPr>
            <p:cNvSpPr txBox="1"/>
            <p:nvPr/>
          </p:nvSpPr>
          <p:spPr>
            <a:xfrm>
              <a:off x="3482519" y="5829830"/>
              <a:ext cx="1372106" cy="145415"/>
            </a:xfrm>
            <a:prstGeom prst="rect">
              <a:avLst/>
            </a:prstGeom>
            <a:noFill/>
          </p:spPr>
          <p:txBody>
            <a:bodyPr wrap="none" lIns="0" tIns="0" rIns="0" bIns="0" rtlCol="0">
              <a:spAutoFit/>
            </a:bodyPr>
            <a:lstStyle/>
            <a:p>
              <a:pPr marL="0" marR="0" lvl="0" indent="0" algn="r" defTabSz="914400" eaLnBrk="1" fontAlgn="auto" latinLnBrk="0" hangingPunct="1">
                <a:lnSpc>
                  <a:spcPct val="90000"/>
                </a:lnSpc>
                <a:spcBef>
                  <a:spcPts val="0"/>
                </a:spcBef>
                <a:spcAft>
                  <a:spcPts val="612"/>
                </a:spcAft>
                <a:buClrTx/>
                <a:buSzTx/>
                <a:buFontTx/>
                <a:buNone/>
                <a:tabLst/>
                <a:defRPr/>
              </a:pPr>
              <a:r>
                <a:rPr kumimoji="1" lang="en-US" altLang="ja-JP" sz="1071"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rPr>
                <a:t>Salesforce Users Group</a:t>
              </a:r>
              <a:endParaRPr kumimoji="1" lang="ja-JP" altLang="en-US" sz="1071" b="0" i="0" u="none" strike="noStrike" kern="0" cap="none" spc="0" normalizeH="0" baseline="0" noProof="0" dirty="0" err="1">
                <a:ln>
                  <a:noFill/>
                </a:ln>
                <a:gradFill>
                  <a:gsLst>
                    <a:gs pos="2917">
                      <a:srgbClr val="505050"/>
                    </a:gs>
                    <a:gs pos="30000">
                      <a:srgbClr val="505050"/>
                    </a:gs>
                  </a:gsLst>
                  <a:lin ang="5400000" scaled="0"/>
                </a:gradFill>
                <a:effectLst/>
                <a:uLnTx/>
                <a:uFillTx/>
                <a:latin typeface="Segoe UI"/>
              </a:endParaRPr>
            </a:p>
          </p:txBody>
        </p:sp>
      </p:grpSp>
      <p:grpSp>
        <p:nvGrpSpPr>
          <p:cNvPr id="156" name="Group 33">
            <a:extLst>
              <a:ext uri="{FF2B5EF4-FFF2-40B4-BE49-F238E27FC236}">
                <a16:creationId xmlns:a16="http://schemas.microsoft.com/office/drawing/2014/main" id="{B50684EC-A0C3-4BA1-9897-E5820EA3E254}"/>
              </a:ext>
            </a:extLst>
          </p:cNvPr>
          <p:cNvGrpSpPr/>
          <p:nvPr/>
        </p:nvGrpSpPr>
        <p:grpSpPr>
          <a:xfrm>
            <a:off x="3148345" y="2963074"/>
            <a:ext cx="1306448" cy="631687"/>
            <a:chOff x="7838447" y="2984922"/>
            <a:chExt cx="1280948" cy="619358"/>
          </a:xfrm>
        </p:grpSpPr>
        <p:sp>
          <p:nvSpPr>
            <p:cNvPr id="157" name="Freeform 10">
              <a:extLst>
                <a:ext uri="{FF2B5EF4-FFF2-40B4-BE49-F238E27FC236}">
                  <a16:creationId xmlns:a16="http://schemas.microsoft.com/office/drawing/2014/main" id="{45DEF9E7-605D-4A8B-A5B0-51D88FD34516}"/>
                </a:ext>
              </a:extLst>
            </p:cNvPr>
            <p:cNvSpPr>
              <a:spLocks/>
            </p:cNvSpPr>
            <p:nvPr/>
          </p:nvSpPr>
          <p:spPr bwMode="auto">
            <a:xfrm>
              <a:off x="7916860" y="2984922"/>
              <a:ext cx="395183" cy="422943"/>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rgbClr val="FFFFF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ndParaRPr>
            </a:p>
          </p:txBody>
        </p:sp>
        <p:pic>
          <p:nvPicPr>
            <p:cNvPr id="158" name="Picture 35">
              <a:extLst>
                <a:ext uri="{FF2B5EF4-FFF2-40B4-BE49-F238E27FC236}">
                  <a16:creationId xmlns:a16="http://schemas.microsoft.com/office/drawing/2014/main" id="{21257867-EE0C-4887-A7DE-20D4F0B1A80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32245" y="3031833"/>
              <a:ext cx="687150" cy="329120"/>
            </a:xfrm>
            <a:prstGeom prst="rect">
              <a:avLst/>
            </a:prstGeom>
          </p:spPr>
        </p:pic>
        <p:sp>
          <p:nvSpPr>
            <p:cNvPr id="159" name="TextBox 36">
              <a:extLst>
                <a:ext uri="{FF2B5EF4-FFF2-40B4-BE49-F238E27FC236}">
                  <a16:creationId xmlns:a16="http://schemas.microsoft.com/office/drawing/2014/main" id="{8282FE99-26F1-423D-9556-27EB85AAE3E1}"/>
                </a:ext>
              </a:extLst>
            </p:cNvPr>
            <p:cNvSpPr txBox="1"/>
            <p:nvPr/>
          </p:nvSpPr>
          <p:spPr>
            <a:xfrm>
              <a:off x="7838447" y="3458865"/>
              <a:ext cx="1280948" cy="145415"/>
            </a:xfrm>
            <a:prstGeom prst="rect">
              <a:avLst/>
            </a:prstGeom>
            <a:noFill/>
          </p:spPr>
          <p:txBody>
            <a:bodyPr wrap="none" lIns="0" tIns="0" rIns="0" bIns="0" rtlCol="0">
              <a:spAutoFit/>
            </a:bodyPr>
            <a:lstStyle/>
            <a:p>
              <a:pPr marL="0" marR="0" lvl="0" indent="0" algn="r" defTabSz="914400" eaLnBrk="1" fontAlgn="auto" latinLnBrk="0" hangingPunct="1">
                <a:lnSpc>
                  <a:spcPct val="90000"/>
                </a:lnSpc>
                <a:spcBef>
                  <a:spcPts val="0"/>
                </a:spcBef>
                <a:spcAft>
                  <a:spcPts val="612"/>
                </a:spcAft>
                <a:buClrTx/>
                <a:buSzTx/>
                <a:buFontTx/>
                <a:buNone/>
                <a:tabLst/>
                <a:defRPr/>
              </a:pPr>
              <a:r>
                <a:rPr kumimoji="1" lang="en-US" altLang="ja-JP" sz="1071" b="1" i="0" u="none" strike="noStrike" kern="0" cap="none" spc="0" normalizeH="0" baseline="0" noProof="0" dirty="0">
                  <a:ln>
                    <a:noFill/>
                  </a:ln>
                  <a:gradFill>
                    <a:gsLst>
                      <a:gs pos="2917">
                        <a:srgbClr val="505050"/>
                      </a:gs>
                      <a:gs pos="30000">
                        <a:srgbClr val="505050"/>
                      </a:gs>
                    </a:gsLst>
                    <a:lin ang="5400000" scaled="0"/>
                  </a:gradFill>
                  <a:effectLst/>
                  <a:uLnTx/>
                  <a:uFillTx/>
                  <a:latin typeface="Segoe UI"/>
                </a:rPr>
                <a:t>Steve@contoso.com</a:t>
              </a:r>
              <a:endParaRPr kumimoji="1" lang="ja-JP" altLang="en-US" sz="1071" b="1" i="0" u="none" strike="noStrike" kern="0" cap="none" spc="0" normalizeH="0" baseline="0" noProof="0" dirty="0" err="1">
                <a:ln>
                  <a:noFill/>
                </a:ln>
                <a:gradFill>
                  <a:gsLst>
                    <a:gs pos="2917">
                      <a:srgbClr val="505050"/>
                    </a:gs>
                    <a:gs pos="30000">
                      <a:srgbClr val="505050"/>
                    </a:gs>
                  </a:gsLst>
                  <a:lin ang="5400000" scaled="0"/>
                </a:gradFill>
                <a:effectLst/>
                <a:uLnTx/>
                <a:uFillTx/>
                <a:latin typeface="Segoe UI"/>
              </a:endParaRPr>
            </a:p>
          </p:txBody>
        </p:sp>
      </p:grpSp>
      <p:grpSp>
        <p:nvGrpSpPr>
          <p:cNvPr id="160" name="Group 2">
            <a:extLst>
              <a:ext uri="{FF2B5EF4-FFF2-40B4-BE49-F238E27FC236}">
                <a16:creationId xmlns:a16="http://schemas.microsoft.com/office/drawing/2014/main" id="{6751D868-2FFF-4905-A766-66736E099991}"/>
              </a:ext>
            </a:extLst>
          </p:cNvPr>
          <p:cNvGrpSpPr/>
          <p:nvPr/>
        </p:nvGrpSpPr>
        <p:grpSpPr>
          <a:xfrm>
            <a:off x="2651711" y="4059244"/>
            <a:ext cx="1873441" cy="992494"/>
            <a:chOff x="3535700" y="4807881"/>
            <a:chExt cx="1873441" cy="992494"/>
          </a:xfrm>
        </p:grpSpPr>
        <p:grpSp>
          <p:nvGrpSpPr>
            <p:cNvPr id="161" name="Group 41">
              <a:extLst>
                <a:ext uri="{FF2B5EF4-FFF2-40B4-BE49-F238E27FC236}">
                  <a16:creationId xmlns:a16="http://schemas.microsoft.com/office/drawing/2014/main" id="{EC990A07-3421-492E-82A1-7096C19BF4C7}"/>
                </a:ext>
              </a:extLst>
            </p:cNvPr>
            <p:cNvGrpSpPr/>
            <p:nvPr/>
          </p:nvGrpSpPr>
          <p:grpSpPr>
            <a:xfrm>
              <a:off x="3535700" y="5136184"/>
              <a:ext cx="1445909" cy="664191"/>
              <a:chOff x="7333872" y="2984922"/>
              <a:chExt cx="1417687" cy="651228"/>
            </a:xfrm>
          </p:grpSpPr>
          <p:sp>
            <p:nvSpPr>
              <p:cNvPr id="163" name="Freeform 10">
                <a:extLst>
                  <a:ext uri="{FF2B5EF4-FFF2-40B4-BE49-F238E27FC236}">
                    <a16:creationId xmlns:a16="http://schemas.microsoft.com/office/drawing/2014/main" id="{D6C4A28B-2733-495C-8783-87BE06154697}"/>
                  </a:ext>
                </a:extLst>
              </p:cNvPr>
              <p:cNvSpPr>
                <a:spLocks/>
              </p:cNvSpPr>
              <p:nvPr/>
            </p:nvSpPr>
            <p:spPr bwMode="auto">
              <a:xfrm>
                <a:off x="7916860" y="2984922"/>
                <a:ext cx="395183" cy="422943"/>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rgbClr val="D75050"/>
              </a:solidFill>
              <a:ln>
                <a:noFill/>
              </a:ln>
            </p:spPr>
            <p:txBody>
              <a:bodyPr vert="horz" wrap="square" lIns="93260" tIns="46630" rIns="93260" bIns="46630" numCol="1" anchor="t" anchorCtr="0" compatLnSpc="1">
                <a:prstTxWarp prst="textNoShape">
                  <a:avLst/>
                </a:prstTxWarp>
              </a:bodyPr>
              <a:lstStyle/>
              <a:p>
                <a:endParaRPr lang="en-US" sz="1836">
                  <a:solidFill>
                    <a:srgbClr val="505050"/>
                  </a:solidFill>
                  <a:latin typeface="Segoe UI"/>
                </a:endParaRPr>
              </a:p>
            </p:txBody>
          </p:sp>
          <p:sp>
            <p:nvSpPr>
              <p:cNvPr id="164" name="TextBox 43">
                <a:extLst>
                  <a:ext uri="{FF2B5EF4-FFF2-40B4-BE49-F238E27FC236}">
                    <a16:creationId xmlns:a16="http://schemas.microsoft.com/office/drawing/2014/main" id="{7B283909-B7CA-44AB-950E-9462BF464C54}"/>
                  </a:ext>
                </a:extLst>
              </p:cNvPr>
              <p:cNvSpPr txBox="1"/>
              <p:nvPr/>
            </p:nvSpPr>
            <p:spPr>
              <a:xfrm>
                <a:off x="7333872" y="3490735"/>
                <a:ext cx="1417687" cy="145415"/>
              </a:xfrm>
              <a:prstGeom prst="rect">
                <a:avLst/>
              </a:prstGeom>
              <a:noFill/>
            </p:spPr>
            <p:txBody>
              <a:bodyPr wrap="none" lIns="0" tIns="0" rIns="0" bIns="0" rtlCol="0">
                <a:spAutoFit/>
              </a:bodyPr>
              <a:lstStyle/>
              <a:p>
                <a:pPr algn="r">
                  <a:lnSpc>
                    <a:spcPct val="90000"/>
                  </a:lnSpc>
                  <a:spcAft>
                    <a:spcPts val="612"/>
                  </a:spcAft>
                </a:pPr>
                <a:r>
                  <a:rPr kumimoji="1" lang="en-US" altLang="ja-JP" sz="1071" b="1" dirty="0">
                    <a:gradFill>
                      <a:gsLst>
                        <a:gs pos="2917">
                          <a:srgbClr val="505050"/>
                        </a:gs>
                        <a:gs pos="30000">
                          <a:srgbClr val="505050"/>
                        </a:gs>
                      </a:gsLst>
                      <a:lin ang="5400000" scaled="0"/>
                    </a:gradFill>
                    <a:latin typeface="Segoe UI"/>
                  </a:rPr>
                  <a:t>Robert@fablikam.com</a:t>
                </a:r>
                <a:endParaRPr kumimoji="1" lang="ja-JP" altLang="en-US" sz="1071" b="1" dirty="0" err="1">
                  <a:gradFill>
                    <a:gsLst>
                      <a:gs pos="2917">
                        <a:srgbClr val="505050"/>
                      </a:gs>
                      <a:gs pos="30000">
                        <a:srgbClr val="505050"/>
                      </a:gs>
                    </a:gsLst>
                    <a:lin ang="5400000" scaled="0"/>
                  </a:gradFill>
                  <a:latin typeface="Segoe UI"/>
                </a:endParaRPr>
              </a:p>
            </p:txBody>
          </p:sp>
        </p:grpSp>
        <p:sp>
          <p:nvSpPr>
            <p:cNvPr id="162" name="TextBox 37">
              <a:extLst>
                <a:ext uri="{FF2B5EF4-FFF2-40B4-BE49-F238E27FC236}">
                  <a16:creationId xmlns:a16="http://schemas.microsoft.com/office/drawing/2014/main" id="{A4B5191B-9699-476D-A525-DBC83C880866}"/>
                </a:ext>
              </a:extLst>
            </p:cNvPr>
            <p:cNvSpPr txBox="1"/>
            <p:nvPr/>
          </p:nvSpPr>
          <p:spPr>
            <a:xfrm>
              <a:off x="3887378" y="4807881"/>
              <a:ext cx="1521763" cy="406265"/>
            </a:xfrm>
            <a:prstGeom prst="rect">
              <a:avLst/>
            </a:prstGeom>
          </p:spPr>
          <p:txBody>
            <a:bodyPr vert="horz" wrap="none" lIns="146304" tIns="91440" rIns="146304" bIns="91440" rtlCol="0">
              <a:spAutoFit/>
            </a:bodyPr>
            <a:lstStyle/>
            <a:p>
              <a:pPr defTabSz="914367">
                <a:lnSpc>
                  <a:spcPct val="90000"/>
                </a:lnSpc>
                <a:spcBef>
                  <a:spcPct val="20000"/>
                </a:spcBef>
                <a:buSzPct val="90000"/>
              </a:pPr>
              <a:r>
                <a:rPr lang="ja-JP" altLang="en-US" sz="1600" dirty="0">
                  <a:solidFill>
                    <a:srgbClr val="505050"/>
                  </a:solidFill>
                  <a:latin typeface="Meiryo UI" panose="020B0604030504040204" pitchFamily="34" charset="-128"/>
                  <a:ea typeface="Meiryo UI" panose="020B0604030504040204" pitchFamily="34" charset="-128"/>
                </a:rPr>
                <a:t>ゲストアカウント</a:t>
              </a:r>
              <a:endParaRPr lang="en-US" sz="1600" dirty="0">
                <a:solidFill>
                  <a:srgbClr val="505050"/>
                </a:solidFill>
                <a:latin typeface="Meiryo UI" panose="020B0604030504040204" pitchFamily="34" charset="-128"/>
                <a:ea typeface="Meiryo UI" panose="020B0604030504040204" pitchFamily="34" charset="-128"/>
              </a:endParaRPr>
            </a:p>
          </p:txBody>
        </p:sp>
      </p:grpSp>
      <p:grpSp>
        <p:nvGrpSpPr>
          <p:cNvPr id="165" name="Group 14">
            <a:extLst>
              <a:ext uri="{FF2B5EF4-FFF2-40B4-BE49-F238E27FC236}">
                <a16:creationId xmlns:a16="http://schemas.microsoft.com/office/drawing/2014/main" id="{446BDD24-3B1C-499E-9C1A-5880E864DF6A}"/>
              </a:ext>
            </a:extLst>
          </p:cNvPr>
          <p:cNvGrpSpPr/>
          <p:nvPr/>
        </p:nvGrpSpPr>
        <p:grpSpPr>
          <a:xfrm>
            <a:off x="5898260" y="1358678"/>
            <a:ext cx="1445909" cy="1155948"/>
            <a:chOff x="9031396" y="3148328"/>
            <a:chExt cx="1417686" cy="1133385"/>
          </a:xfrm>
        </p:grpSpPr>
        <p:pic>
          <p:nvPicPr>
            <p:cNvPr id="166" name="Picture 4">
              <a:extLst>
                <a:ext uri="{FF2B5EF4-FFF2-40B4-BE49-F238E27FC236}">
                  <a16:creationId xmlns:a16="http://schemas.microsoft.com/office/drawing/2014/main" id="{BF4B6B84-6171-477D-9AA0-0BBE0CC7EA9F}"/>
                </a:ext>
              </a:extLst>
            </p:cNvPr>
            <p:cNvPicPr>
              <a:picLocks noChangeAspect="1"/>
            </p:cNvPicPr>
            <p:nvPr/>
          </p:nvPicPr>
          <p:blipFill>
            <a:blip r:embed="rId6">
              <a:duotone>
                <a:prstClr val="black"/>
                <a:srgbClr val="FF0000">
                  <a:tint val="45000"/>
                  <a:satMod val="400000"/>
                </a:srgbClr>
              </a:duotone>
              <a:lum bright="20000" contrast="40000"/>
              <a:extLst>
                <a:ext uri="{28A0092B-C50C-407E-A947-70E740481C1C}">
                  <a14:useLocalDpi xmlns:a14="http://schemas.microsoft.com/office/drawing/2010/main" val="0"/>
                </a:ext>
              </a:extLst>
            </a:blip>
            <a:srcRect/>
            <a:stretch>
              <a:fillRect/>
            </a:stretch>
          </p:blipFill>
          <p:spPr bwMode="auto">
            <a:xfrm>
              <a:off x="9342616" y="3148328"/>
              <a:ext cx="795244" cy="792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 name="TextBox 16">
              <a:extLst>
                <a:ext uri="{FF2B5EF4-FFF2-40B4-BE49-F238E27FC236}">
                  <a16:creationId xmlns:a16="http://schemas.microsoft.com/office/drawing/2014/main" id="{1B331287-D6F3-4F11-B1CB-1BCDE14359E9}"/>
                </a:ext>
              </a:extLst>
            </p:cNvPr>
            <p:cNvSpPr txBox="1"/>
            <p:nvPr/>
          </p:nvSpPr>
          <p:spPr>
            <a:xfrm>
              <a:off x="9031396" y="3823291"/>
              <a:ext cx="1417686" cy="458422"/>
            </a:xfrm>
            <a:prstGeom prst="rect">
              <a:avLst/>
            </a:prstGeom>
            <a:noFill/>
          </p:spPr>
          <p:txBody>
            <a:bodyPr wrap="square" lIns="186521" tIns="149217" rIns="186521" bIns="149217" rtlCol="0">
              <a:spAutoFit/>
            </a:bodyPr>
            <a:lstStyle/>
            <a:p>
              <a:pPr algn="ctr">
                <a:lnSpc>
                  <a:spcPct val="90000"/>
                </a:lnSpc>
                <a:spcAft>
                  <a:spcPts val="612"/>
                </a:spcAft>
              </a:pPr>
              <a:r>
                <a:rPr kumimoji="1" lang="en-US" altLang="ja-JP" sz="1200" dirty="0">
                  <a:gradFill>
                    <a:gsLst>
                      <a:gs pos="2917">
                        <a:schemeClr val="tx1"/>
                      </a:gs>
                      <a:gs pos="30000">
                        <a:schemeClr val="tx1"/>
                      </a:gs>
                    </a:gsLst>
                    <a:lin ang="5400000" scaled="0"/>
                  </a:gradFill>
                </a:rPr>
                <a:t>Fablikam.com</a:t>
              </a:r>
              <a:endParaRPr kumimoji="1" lang="ja-JP" altLang="en-US" sz="1200" dirty="0" err="1">
                <a:gradFill>
                  <a:gsLst>
                    <a:gs pos="2917">
                      <a:schemeClr val="tx1"/>
                    </a:gs>
                    <a:gs pos="30000">
                      <a:schemeClr val="tx1"/>
                    </a:gs>
                  </a:gsLst>
                  <a:lin ang="5400000" scaled="0"/>
                </a:gradFill>
              </a:endParaRPr>
            </a:p>
          </p:txBody>
        </p:sp>
      </p:grpSp>
      <p:grpSp>
        <p:nvGrpSpPr>
          <p:cNvPr id="168" name="Group 17">
            <a:extLst>
              <a:ext uri="{FF2B5EF4-FFF2-40B4-BE49-F238E27FC236}">
                <a16:creationId xmlns:a16="http://schemas.microsoft.com/office/drawing/2014/main" id="{ED371A10-F609-421A-A303-EE2D2FB46305}"/>
              </a:ext>
            </a:extLst>
          </p:cNvPr>
          <p:cNvGrpSpPr/>
          <p:nvPr/>
        </p:nvGrpSpPr>
        <p:grpSpPr>
          <a:xfrm>
            <a:off x="5852680" y="2591207"/>
            <a:ext cx="1445909" cy="631687"/>
            <a:chOff x="7701708" y="2984922"/>
            <a:chExt cx="1417687" cy="619358"/>
          </a:xfrm>
        </p:grpSpPr>
        <p:sp>
          <p:nvSpPr>
            <p:cNvPr id="169" name="Freeform 10">
              <a:extLst>
                <a:ext uri="{FF2B5EF4-FFF2-40B4-BE49-F238E27FC236}">
                  <a16:creationId xmlns:a16="http://schemas.microsoft.com/office/drawing/2014/main" id="{A46592CE-6F4F-4019-A147-0ABF75ACD4D1}"/>
                </a:ext>
              </a:extLst>
            </p:cNvPr>
            <p:cNvSpPr>
              <a:spLocks/>
            </p:cNvSpPr>
            <p:nvPr/>
          </p:nvSpPr>
          <p:spPr bwMode="auto">
            <a:xfrm>
              <a:off x="7916860" y="2984922"/>
              <a:ext cx="395183" cy="422943"/>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rgbClr val="D75050"/>
            </a:solidFill>
            <a:ln>
              <a:noFill/>
            </a:ln>
          </p:spPr>
          <p:txBody>
            <a:bodyPr vert="horz" wrap="square" lIns="93260" tIns="46630" rIns="93260" bIns="46630" numCol="1" anchor="t" anchorCtr="0" compatLnSpc="1">
              <a:prstTxWarp prst="textNoShape">
                <a:avLst/>
              </a:prstTxWarp>
            </a:bodyPr>
            <a:lstStyle/>
            <a:p>
              <a:endParaRPr lang="en-US" sz="1836">
                <a:solidFill>
                  <a:srgbClr val="505050"/>
                </a:solidFill>
              </a:endParaRPr>
            </a:p>
          </p:txBody>
        </p:sp>
        <p:pic>
          <p:nvPicPr>
            <p:cNvPr id="170" name="Picture 19">
              <a:extLst>
                <a:ext uri="{FF2B5EF4-FFF2-40B4-BE49-F238E27FC236}">
                  <a16:creationId xmlns:a16="http://schemas.microsoft.com/office/drawing/2014/main" id="{CDCC5264-78AF-4927-9882-999B723ABF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32245" y="3031833"/>
              <a:ext cx="687150" cy="329120"/>
            </a:xfrm>
            <a:prstGeom prst="rect">
              <a:avLst/>
            </a:prstGeom>
          </p:spPr>
        </p:pic>
        <p:sp>
          <p:nvSpPr>
            <p:cNvPr id="171" name="TextBox 20">
              <a:extLst>
                <a:ext uri="{FF2B5EF4-FFF2-40B4-BE49-F238E27FC236}">
                  <a16:creationId xmlns:a16="http://schemas.microsoft.com/office/drawing/2014/main" id="{EE687365-D5FE-48AC-9D1B-1F8C4E0F0A38}"/>
                </a:ext>
              </a:extLst>
            </p:cNvPr>
            <p:cNvSpPr txBox="1"/>
            <p:nvPr/>
          </p:nvSpPr>
          <p:spPr>
            <a:xfrm>
              <a:off x="7701708" y="3458865"/>
              <a:ext cx="1417687" cy="145415"/>
            </a:xfrm>
            <a:prstGeom prst="rect">
              <a:avLst/>
            </a:prstGeom>
            <a:noFill/>
          </p:spPr>
          <p:txBody>
            <a:bodyPr wrap="none" lIns="0" tIns="0" rIns="0" bIns="0" rtlCol="0">
              <a:spAutoFit/>
            </a:bodyPr>
            <a:lstStyle/>
            <a:p>
              <a:pPr algn="r">
                <a:lnSpc>
                  <a:spcPct val="90000"/>
                </a:lnSpc>
                <a:spcAft>
                  <a:spcPts val="612"/>
                </a:spcAft>
              </a:pPr>
              <a:r>
                <a:rPr kumimoji="1" lang="en-US" altLang="ja-JP" sz="1071" b="1" dirty="0">
                  <a:gradFill>
                    <a:gsLst>
                      <a:gs pos="2917">
                        <a:schemeClr val="tx1"/>
                      </a:gs>
                      <a:gs pos="30000">
                        <a:schemeClr val="tx1"/>
                      </a:gs>
                    </a:gsLst>
                    <a:lin ang="5400000" scaled="0"/>
                  </a:gradFill>
                </a:rPr>
                <a:t>Robert@fablikam.com</a:t>
              </a:r>
              <a:endParaRPr kumimoji="1" lang="ja-JP" altLang="en-US" sz="1071" b="1" dirty="0" err="1">
                <a:gradFill>
                  <a:gsLst>
                    <a:gs pos="2917">
                      <a:schemeClr val="tx1"/>
                    </a:gs>
                    <a:gs pos="30000">
                      <a:schemeClr val="tx1"/>
                    </a:gs>
                  </a:gsLst>
                  <a:lin ang="5400000" scaled="0"/>
                </a:gradFill>
              </a:endParaRPr>
            </a:p>
          </p:txBody>
        </p:sp>
      </p:grpSp>
      <p:sp>
        <p:nvSpPr>
          <p:cNvPr id="172" name="Rectangle 49">
            <a:extLst>
              <a:ext uri="{FF2B5EF4-FFF2-40B4-BE49-F238E27FC236}">
                <a16:creationId xmlns:a16="http://schemas.microsoft.com/office/drawing/2014/main" id="{FFB91001-D63A-4022-9556-5545617F1634}"/>
              </a:ext>
            </a:extLst>
          </p:cNvPr>
          <p:cNvSpPr/>
          <p:nvPr/>
        </p:nvSpPr>
        <p:spPr>
          <a:xfrm>
            <a:off x="4567853" y="5041869"/>
            <a:ext cx="3018775" cy="535531"/>
          </a:xfrm>
          <a:prstGeom prst="rect">
            <a:avLst/>
          </a:prstGeom>
        </p:spPr>
        <p:txBody>
          <a:bodyPr wrap="none">
            <a:spAutoFit/>
          </a:bodyPr>
          <a:lstStyle/>
          <a:p>
            <a:pPr defTabSz="932293" fontAlgn="base">
              <a:lnSpc>
                <a:spcPct val="90000"/>
              </a:lnSpc>
              <a:spcBef>
                <a:spcPct val="0"/>
              </a:spcBef>
              <a:spcAft>
                <a:spcPct val="0"/>
              </a:spcAft>
            </a:pPr>
            <a:r>
              <a:rPr lang="ja-JP" altLang="en-US" sz="1600" dirty="0">
                <a:latin typeface="Meiryo UI" panose="020B0604030504040204" pitchFamily="34" charset="-128"/>
                <a:ea typeface="Meiryo UI" panose="020B0604030504040204" pitchFamily="34" charset="-128"/>
              </a:rPr>
              <a:t>パスワード情報を持たないアカウント</a:t>
            </a:r>
            <a:endParaRPr lang="en-US" altLang="ja-JP" sz="1600" dirty="0">
              <a:latin typeface="Meiryo UI" panose="020B0604030504040204" pitchFamily="34" charset="-128"/>
              <a:ea typeface="Meiryo UI" panose="020B0604030504040204" pitchFamily="34" charset="-128"/>
            </a:endParaRPr>
          </a:p>
          <a:p>
            <a:pPr defTabSz="932293" fontAlgn="base">
              <a:lnSpc>
                <a:spcPct val="90000"/>
              </a:lnSpc>
              <a:spcBef>
                <a:spcPct val="0"/>
              </a:spcBef>
              <a:spcAft>
                <a:spcPct val="0"/>
              </a:spcAft>
            </a:pPr>
            <a:r>
              <a:rPr lang="ja-JP" altLang="en-US" sz="1600" dirty="0">
                <a:latin typeface="Meiryo UI" panose="020B0604030504040204" pitchFamily="34" charset="-128"/>
                <a:ea typeface="Meiryo UI" panose="020B0604030504040204" pitchFamily="34" charset="-128"/>
              </a:rPr>
              <a:t>＝このテナントでは認証できない</a:t>
            </a:r>
            <a:endParaRPr lang="en-US" altLang="ja-JP" sz="1600" dirty="0">
              <a:latin typeface="Meiryo UI" panose="020B0604030504040204" pitchFamily="34" charset="-128"/>
              <a:ea typeface="Meiryo UI" panose="020B0604030504040204" pitchFamily="34" charset="-128"/>
            </a:endParaRPr>
          </a:p>
        </p:txBody>
      </p:sp>
      <p:cxnSp>
        <p:nvCxnSpPr>
          <p:cNvPr id="173" name="Connector: Elbow 44">
            <a:extLst>
              <a:ext uri="{FF2B5EF4-FFF2-40B4-BE49-F238E27FC236}">
                <a16:creationId xmlns:a16="http://schemas.microsoft.com/office/drawing/2014/main" id="{4E04046F-B7C7-4876-A3AD-A6AD3AC4AF69}"/>
              </a:ext>
            </a:extLst>
          </p:cNvPr>
          <p:cNvCxnSpPr>
            <a:cxnSpLocks/>
            <a:stCxn id="171" idx="2"/>
          </p:cNvCxnSpPr>
          <p:nvPr/>
        </p:nvCxnSpPr>
        <p:spPr>
          <a:xfrm rot="5400000">
            <a:off x="4543256" y="2637669"/>
            <a:ext cx="1447155" cy="2617605"/>
          </a:xfrm>
          <a:prstGeom prst="bentConnector2">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4" name="TextBox 53">
            <a:extLst>
              <a:ext uri="{FF2B5EF4-FFF2-40B4-BE49-F238E27FC236}">
                <a16:creationId xmlns:a16="http://schemas.microsoft.com/office/drawing/2014/main" id="{55ECB307-2C1E-4CF6-AA33-BE78370E4662}"/>
              </a:ext>
            </a:extLst>
          </p:cNvPr>
          <p:cNvSpPr txBox="1"/>
          <p:nvPr/>
        </p:nvSpPr>
        <p:spPr>
          <a:xfrm>
            <a:off x="5550251" y="4265534"/>
            <a:ext cx="705834" cy="406265"/>
          </a:xfrm>
          <a:prstGeom prst="rect">
            <a:avLst/>
          </a:prstGeom>
        </p:spPr>
        <p:txBody>
          <a:bodyPr vert="horz" wrap="none" lIns="146304" tIns="91440" rIns="146304" bIns="91440" rtlCol="0">
            <a:spAutoFit/>
          </a:bodyPr>
          <a:lstStyle/>
          <a:p>
            <a:pPr marR="0" algn="l" defTabSz="914367" rtl="0" eaLnBrk="1" fontAlgn="auto" latinLnBrk="0" hangingPunct="1">
              <a:lnSpc>
                <a:spcPct val="90000"/>
              </a:lnSpc>
              <a:spcBef>
                <a:spcPct val="20000"/>
              </a:spcBef>
              <a:spcAft>
                <a:spcPts val="0"/>
              </a:spcAft>
              <a:buClrTx/>
              <a:buSzPct val="90000"/>
              <a:tabLst/>
            </a:pPr>
            <a:r>
              <a:rPr kumimoji="0" lang="ja-JP" altLang="en-US" sz="1600" b="0" i="0" u="none" strike="noStrike" kern="1200" cap="none" spc="0" normalizeH="0" baseline="0" noProof="0" dirty="0">
                <a:ln>
                  <a:noFill/>
                </a:ln>
                <a:solidFill>
                  <a:srgbClr val="505050"/>
                </a:solidFill>
                <a:effectLst/>
                <a:uLnTx/>
                <a:uFillTx/>
                <a:latin typeface="Meiryo UI" panose="020B0604030504040204" pitchFamily="34" charset="-128"/>
                <a:ea typeface="Meiryo UI" panose="020B0604030504040204" pitchFamily="34" charset="-128"/>
                <a:cs typeface="+mn-cs"/>
              </a:rPr>
              <a:t>招待</a:t>
            </a:r>
            <a:endParaRPr kumimoji="0" lang="en-US" sz="1600" b="0" i="0" u="none" strike="noStrike" kern="1200" cap="none" spc="0" normalizeH="0" baseline="0" noProof="0" dirty="0">
              <a:ln>
                <a:noFill/>
              </a:ln>
              <a:solidFill>
                <a:srgbClr val="505050"/>
              </a:solidFill>
              <a:effectLst/>
              <a:uLnTx/>
              <a:uFillTx/>
              <a:latin typeface="Meiryo UI" panose="020B0604030504040204" pitchFamily="34" charset="-128"/>
              <a:ea typeface="Meiryo UI" panose="020B0604030504040204" pitchFamily="34" charset="-128"/>
              <a:cs typeface="+mn-cs"/>
            </a:endParaRPr>
          </a:p>
        </p:txBody>
      </p:sp>
      <p:cxnSp>
        <p:nvCxnSpPr>
          <p:cNvPr id="175" name="Straight Connector 129">
            <a:extLst>
              <a:ext uri="{FF2B5EF4-FFF2-40B4-BE49-F238E27FC236}">
                <a16:creationId xmlns:a16="http://schemas.microsoft.com/office/drawing/2014/main" id="{BD4FFFF3-6ACB-4803-B532-8590176BBD14}"/>
              </a:ext>
            </a:extLst>
          </p:cNvPr>
          <p:cNvCxnSpPr>
            <a:cxnSpLocks/>
          </p:cNvCxnSpPr>
          <p:nvPr/>
        </p:nvCxnSpPr>
        <p:spPr>
          <a:xfrm flipH="1" flipV="1">
            <a:off x="3861739" y="4787760"/>
            <a:ext cx="761763" cy="330140"/>
          </a:xfrm>
          <a:prstGeom prst="line">
            <a:avLst/>
          </a:prstGeom>
          <a:ln w="19050">
            <a:solidFill>
              <a:schemeClr val="accent4"/>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03887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right)">
                                      <p:cBhvr>
                                        <p:cTn id="7" dur="500"/>
                                        <p:tgtEl>
                                          <p:spTgt spid="13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7"/>
                                        </p:tgtEl>
                                        <p:attrNameLst>
                                          <p:attrName>style.visibility</p:attrName>
                                        </p:attrNameLst>
                                      </p:cBhvr>
                                      <p:to>
                                        <p:strVal val="visible"/>
                                      </p:to>
                                    </p:set>
                                    <p:animEffect transition="in" filter="fade">
                                      <p:cBhvr>
                                        <p:cTn id="11" dur="500"/>
                                        <p:tgtEl>
                                          <p:spTgt spid="13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0"/>
                                        </p:tgtEl>
                                        <p:attrNameLst>
                                          <p:attrName>style.visibility</p:attrName>
                                        </p:attrNameLst>
                                      </p:cBhvr>
                                      <p:to>
                                        <p:strVal val="visible"/>
                                      </p:to>
                                    </p:set>
                                    <p:animEffect transition="in" filter="fade">
                                      <p:cBhvr>
                                        <p:cTn id="15" dur="500"/>
                                        <p:tgtEl>
                                          <p:spTgt spid="16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3"/>
                                        </p:tgtEl>
                                        <p:attrNameLst>
                                          <p:attrName>style.visibility</p:attrName>
                                        </p:attrNameLst>
                                      </p:cBhvr>
                                      <p:to>
                                        <p:strVal val="visible"/>
                                      </p:to>
                                    </p:set>
                                    <p:animEffect transition="in" filter="fade">
                                      <p:cBhvr>
                                        <p:cTn id="20" dur="500"/>
                                        <p:tgtEl>
                                          <p:spTgt spid="15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2"/>
                                        </p:tgtEl>
                                        <p:attrNameLst>
                                          <p:attrName>style.visibility</p:attrName>
                                        </p:attrNameLst>
                                      </p:cBhvr>
                                      <p:to>
                                        <p:strVal val="visible"/>
                                      </p:to>
                                    </p:set>
                                    <p:animEffect transition="in" filter="fade">
                                      <p:cBhvr>
                                        <p:cTn id="25" dur="500"/>
                                        <p:tgtEl>
                                          <p:spTgt spid="17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73"/>
                                        </p:tgtEl>
                                        <p:attrNameLst>
                                          <p:attrName>style.visibility</p:attrName>
                                        </p:attrNameLst>
                                      </p:cBhvr>
                                      <p:to>
                                        <p:strVal val="visible"/>
                                      </p:to>
                                    </p:set>
                                    <p:animEffect transition="in" filter="wipe(right)">
                                      <p:cBhvr>
                                        <p:cTn id="30" dur="500"/>
                                        <p:tgtEl>
                                          <p:spTgt spid="17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4"/>
                                        </p:tgtEl>
                                        <p:attrNameLst>
                                          <p:attrName>style.visibility</p:attrName>
                                        </p:attrNameLst>
                                      </p:cBhvr>
                                      <p:to>
                                        <p:strVal val="visible"/>
                                      </p:to>
                                    </p:set>
                                    <p:animEffect transition="in" filter="fade">
                                      <p:cBhvr>
                                        <p:cTn id="33"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72" grpId="0"/>
      <p:bldP spid="17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161D138-24BF-44CB-9380-2210DEB1A917}"/>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altLang="ja-JP" sz="2800" dirty="0">
                <a:solidFill>
                  <a:schemeClr val="bg1"/>
                </a:solidFill>
                <a:latin typeface="Meiryo UI" panose="020B0604030504040204" pitchFamily="50" charset="-128"/>
                <a:ea typeface="Meiryo UI" panose="020B0604030504040204" pitchFamily="50" charset="-128"/>
                <a:cs typeface="Segoe UI" panose="020B0502040204020203" pitchFamily="34" charset="0"/>
              </a:rPr>
              <a:t>6</a:t>
            </a:r>
            <a:r>
              <a:rPr kumimoji="0" lang="en-US" altLang="ja-JP" sz="2800" b="0" i="0" u="none" strike="noStrike" kern="120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Segoe UI" panose="020B0502040204020203" pitchFamily="34" charset="0"/>
              </a:rPr>
              <a:t>.</a:t>
            </a:r>
            <a:r>
              <a:rPr lang="ja-JP" altLang="en-US" sz="2800" dirty="0">
                <a:solidFill>
                  <a:schemeClr val="bg1"/>
                </a:solidFill>
                <a:latin typeface="Meiryo UI" panose="020B0604030504040204" pitchFamily="50" charset="-128"/>
                <a:ea typeface="Meiryo UI" panose="020B0604030504040204" pitchFamily="50" charset="-128"/>
                <a:cs typeface="Segoe UI" panose="020B0502040204020203" pitchFamily="34" charset="0"/>
              </a:rPr>
              <a:t> </a:t>
            </a:r>
            <a:r>
              <a:rPr kumimoji="1" lang="ja-JP" altLang="en-US" sz="2800" dirty="0">
                <a:solidFill>
                  <a:schemeClr val="bg1"/>
                </a:solidFill>
                <a:latin typeface="Meiryo UI" panose="020B0604030504040204" pitchFamily="50" charset="-128"/>
                <a:ea typeface="Meiryo UI" panose="020B0604030504040204" pitchFamily="50" charset="-128"/>
              </a:rPr>
              <a:t>クラウド上の特権を時限性にして保護する</a:t>
            </a:r>
            <a:endParaRPr kumimoji="1" lang="en-US" altLang="ja-JP" sz="2800" dirty="0">
              <a:solidFill>
                <a:schemeClr val="bg1"/>
              </a:solidFill>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2C489C45-5B1C-4E83-A086-478094E547B2}"/>
              </a:ext>
            </a:extLst>
          </p:cNvPr>
          <p:cNvSpPr/>
          <p:nvPr/>
        </p:nvSpPr>
        <p:spPr bwMode="auto">
          <a:xfrm>
            <a:off x="152400" y="914400"/>
            <a:ext cx="7391400" cy="472440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正方形/長方形 60">
            <a:extLst>
              <a:ext uri="{FF2B5EF4-FFF2-40B4-BE49-F238E27FC236}">
                <a16:creationId xmlns:a16="http://schemas.microsoft.com/office/drawing/2014/main" id="{215AFB5B-C792-45A5-B2C4-382065AB7313}"/>
              </a:ext>
            </a:extLst>
          </p:cNvPr>
          <p:cNvSpPr/>
          <p:nvPr/>
        </p:nvSpPr>
        <p:spPr bwMode="auto">
          <a:xfrm>
            <a:off x="7620000" y="1295400"/>
            <a:ext cx="4419600" cy="24384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必要な時だけロールを有効化</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する仕組みを構築作業なしにすぐに利用開始できる</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アカウントが乗っ取りを受けた際に</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特権の行使を防ぐ</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ための施策</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特権を誰が、いつ、どのような目的で利用したかと正確に</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記録</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する</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アカウントのアクセス権の棚卸も可能</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p:txBody>
      </p:sp>
      <p:sp>
        <p:nvSpPr>
          <p:cNvPr id="57" name="正方形/長方形 56">
            <a:extLst>
              <a:ext uri="{FF2B5EF4-FFF2-40B4-BE49-F238E27FC236}">
                <a16:creationId xmlns:a16="http://schemas.microsoft.com/office/drawing/2014/main" id="{94EF320F-848C-468B-BD79-041C23E5C85C}"/>
              </a:ext>
            </a:extLst>
          </p:cNvPr>
          <p:cNvSpPr/>
          <p:nvPr/>
        </p:nvSpPr>
        <p:spPr bwMode="auto">
          <a:xfrm>
            <a:off x="7620000" y="3810000"/>
            <a:ext cx="4419600" cy="381000"/>
          </a:xfrm>
          <a:prstGeom prst="rect">
            <a:avLst/>
          </a:prstGeom>
          <a:solidFill>
            <a:schemeClr val="accent6">
              <a:lumMod val="50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bg1"/>
                </a:solidFill>
                <a:latin typeface="Meiryo UI" panose="020B0604030504040204" pitchFamily="50" charset="-128"/>
                <a:ea typeface="Meiryo UI" panose="020B0604030504040204" pitchFamily="50" charset="-128"/>
                <a:cs typeface="Segoe UI" pitchFamily="34" charset="0"/>
              </a:rPr>
              <a:t>利用する機能</a:t>
            </a:r>
          </a:p>
        </p:txBody>
      </p:sp>
      <p:sp>
        <p:nvSpPr>
          <p:cNvPr id="2" name="正方形/長方形 1">
            <a:extLst>
              <a:ext uri="{FF2B5EF4-FFF2-40B4-BE49-F238E27FC236}">
                <a16:creationId xmlns:a16="http://schemas.microsoft.com/office/drawing/2014/main" id="{D601DC6D-E32D-4330-A97D-945567658B8F}"/>
              </a:ext>
            </a:extLst>
          </p:cNvPr>
          <p:cNvSpPr/>
          <p:nvPr/>
        </p:nvSpPr>
        <p:spPr bwMode="auto">
          <a:xfrm>
            <a:off x="7620000" y="914400"/>
            <a:ext cx="4419600" cy="381000"/>
          </a:xfrm>
          <a:prstGeom prst="rect">
            <a:avLst/>
          </a:prstGeom>
          <a:solidFill>
            <a:schemeClr val="accent6">
              <a:lumMod val="50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bg1"/>
                </a:solidFill>
                <a:latin typeface="Meiryo UI" panose="020B0604030504040204" pitchFamily="50" charset="-128"/>
                <a:ea typeface="Meiryo UI" panose="020B0604030504040204" pitchFamily="50" charset="-128"/>
                <a:cs typeface="Segoe UI" pitchFamily="34" charset="0"/>
              </a:rPr>
              <a:t>どのようなメリットがある？</a:t>
            </a:r>
          </a:p>
        </p:txBody>
      </p:sp>
      <p:sp>
        <p:nvSpPr>
          <p:cNvPr id="63" name="正方形/長方形 62">
            <a:extLst>
              <a:ext uri="{FF2B5EF4-FFF2-40B4-BE49-F238E27FC236}">
                <a16:creationId xmlns:a16="http://schemas.microsoft.com/office/drawing/2014/main" id="{3A0EAE83-17CC-4A7B-AD7A-DA5884B17D82}"/>
              </a:ext>
            </a:extLst>
          </p:cNvPr>
          <p:cNvSpPr/>
          <p:nvPr/>
        </p:nvSpPr>
        <p:spPr bwMode="auto">
          <a:xfrm>
            <a:off x="152400" y="5753100"/>
            <a:ext cx="1371600" cy="952500"/>
          </a:xfrm>
          <a:prstGeom prst="rect">
            <a:avLst/>
          </a:prstGeom>
          <a:solidFill>
            <a:srgbClr val="CCC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tx1"/>
                </a:solidFill>
                <a:latin typeface="Meiryo UI" panose="020B0604030504040204" pitchFamily="50" charset="-128"/>
                <a:ea typeface="Meiryo UI" panose="020B0604030504040204" pitchFamily="50" charset="-128"/>
                <a:cs typeface="Segoe UI" pitchFamily="34" charset="0"/>
              </a:rPr>
              <a:t>もっと詳しく</a:t>
            </a:r>
          </a:p>
        </p:txBody>
      </p:sp>
      <p:sp>
        <p:nvSpPr>
          <p:cNvPr id="64" name="正方形/長方形 63">
            <a:extLst>
              <a:ext uri="{FF2B5EF4-FFF2-40B4-BE49-F238E27FC236}">
                <a16:creationId xmlns:a16="http://schemas.microsoft.com/office/drawing/2014/main" id="{9B0E0ACA-DF08-4ED5-811F-A6C50DEF6EBA}"/>
              </a:ext>
            </a:extLst>
          </p:cNvPr>
          <p:cNvSpPr/>
          <p:nvPr/>
        </p:nvSpPr>
        <p:spPr bwMode="auto">
          <a:xfrm>
            <a:off x="1524000" y="5753100"/>
            <a:ext cx="10515600" cy="8280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Docs: </a:t>
            </a:r>
            <a:r>
              <a:rPr lang="ja-JP" altLang="en-US" sz="1400" dirty="0">
                <a:solidFill>
                  <a:schemeClr val="tx1"/>
                </a:solidFill>
                <a:latin typeface="Meiryo UI" panose="020B0604030504040204" pitchFamily="50" charset="-128"/>
                <a:ea typeface="Meiryo UI" panose="020B0604030504040204" pitchFamily="50" charset="-128"/>
              </a:rPr>
              <a:t>特権アカウント管理のベストプラクティス </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000" dirty="0">
                <a:solidFill>
                  <a:schemeClr val="tx1"/>
                </a:solidFill>
                <a:latin typeface="Meiryo UI" panose="020B0604030504040204" pitchFamily="50" charset="-128"/>
                <a:ea typeface="Meiryo UI" panose="020B0604030504040204" pitchFamily="50" charset="-128"/>
                <a:hlinkClick r:id="rId3"/>
              </a:rPr>
              <a:t>https://docs.microsoft.com/ja-jp/azure/active-directory/users-groups-roles/directory-admin-roles-secure</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Azure AD Webinar </a:t>
            </a:r>
            <a:r>
              <a:rPr lang="ja-JP" altLang="en-US" sz="1400" dirty="0">
                <a:solidFill>
                  <a:schemeClr val="tx1"/>
                </a:solidFill>
                <a:latin typeface="Meiryo UI" panose="020B0604030504040204" pitchFamily="50" charset="-128"/>
                <a:ea typeface="Meiryo UI" panose="020B0604030504040204" pitchFamily="50" charset="-128"/>
              </a:rPr>
              <a:t>セッション </a:t>
            </a:r>
            <a:r>
              <a:rPr lang="en-US" altLang="ja-JP" sz="1400" dirty="0">
                <a:solidFill>
                  <a:schemeClr val="tx1"/>
                </a:solidFill>
                <a:latin typeface="Meiryo UI" panose="020B0604030504040204" pitchFamily="50" charset="-128"/>
                <a:ea typeface="Meiryo UI" panose="020B0604030504040204" pitchFamily="50" charset="-128"/>
              </a:rPr>
              <a:t>&gt; Office365 </a:t>
            </a:r>
            <a:r>
              <a:rPr lang="ja-JP" altLang="en-US" sz="1400" dirty="0">
                <a:solidFill>
                  <a:schemeClr val="tx1"/>
                </a:solidFill>
                <a:latin typeface="Meiryo UI" panose="020B0604030504040204" pitchFamily="50" charset="-128"/>
                <a:ea typeface="Meiryo UI" panose="020B0604030504040204" pitchFamily="50" charset="-128"/>
              </a:rPr>
              <a:t>および </a:t>
            </a:r>
            <a:r>
              <a:rPr lang="en-US" altLang="ja-JP" sz="1400" dirty="0">
                <a:solidFill>
                  <a:schemeClr val="tx1"/>
                </a:solidFill>
                <a:latin typeface="Meiryo UI" panose="020B0604030504040204" pitchFamily="50" charset="-128"/>
                <a:ea typeface="Meiryo UI" panose="020B0604030504040204" pitchFamily="50" charset="-128"/>
              </a:rPr>
              <a:t>Azure AD </a:t>
            </a:r>
            <a:r>
              <a:rPr lang="ja-JP" altLang="en-US" sz="1400" dirty="0">
                <a:solidFill>
                  <a:schemeClr val="tx1"/>
                </a:solidFill>
                <a:latin typeface="Meiryo UI" panose="020B0604030504040204" pitchFamily="50" charset="-128"/>
                <a:ea typeface="Meiryo UI" panose="020B0604030504040204" pitchFamily="50" charset="-128"/>
              </a:rPr>
              <a:t>管理者が必ずやっておくべきセキュリティ対策</a:t>
            </a:r>
            <a:r>
              <a:rPr lang="en-US" altLang="ja-JP" sz="1100" dirty="0">
                <a:solidFill>
                  <a:schemeClr val="tx1"/>
                </a:solidFill>
                <a:latin typeface="Meiryo UI" panose="020B0604030504040204" pitchFamily="50" charset="-128"/>
                <a:ea typeface="Meiryo UI" panose="020B0604030504040204" pitchFamily="50" charset="-128"/>
              </a:rPr>
              <a:t>(</a:t>
            </a:r>
            <a:r>
              <a:rPr lang="en-US" altLang="ja-JP" sz="1100" dirty="0">
                <a:solidFill>
                  <a:schemeClr val="tx1"/>
                </a:solidFill>
                <a:latin typeface="Meiryo UI" panose="020B0604030504040204" pitchFamily="50" charset="-128"/>
                <a:ea typeface="Meiryo UI" panose="020B0604030504040204" pitchFamily="50" charset="-128"/>
                <a:hlinkClick r:id="rId4"/>
              </a:rPr>
              <a:t>http://aka.ms/AzureADWebinar</a:t>
            </a:r>
            <a:r>
              <a:rPr lang="en-US" altLang="ja-JP" sz="11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r>
              <a:rPr lang="ja-JP" altLang="en-US" sz="1400" dirty="0">
                <a:solidFill>
                  <a:schemeClr val="tx1"/>
                </a:solidFill>
                <a:latin typeface="Meiryo UI" panose="020B0604030504040204" pitchFamily="50" charset="-128"/>
                <a:ea typeface="Meiryo UI" panose="020B0604030504040204" pitchFamily="50" charset="-128"/>
              </a:rPr>
              <a:t>無償評価を開始する方法 </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100" dirty="0">
                <a:solidFill>
                  <a:schemeClr val="tx1"/>
                </a:solidFill>
                <a:latin typeface="Meiryo UI" panose="020B0604030504040204" pitchFamily="50" charset="-128"/>
                <a:ea typeface="Meiryo UI" panose="020B0604030504040204" pitchFamily="50" charset="-128"/>
                <a:hlinkClick r:id="rId5"/>
              </a:rPr>
              <a:t>https://github.com/teppeiy/AzureAD-Tips/blob/master/Security/Discover-vulnerability.md</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endPar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endParaRPr>
          </a:p>
        </p:txBody>
      </p:sp>
      <p:sp>
        <p:nvSpPr>
          <p:cNvPr id="257" name="正方形/長方形 256">
            <a:extLst>
              <a:ext uri="{FF2B5EF4-FFF2-40B4-BE49-F238E27FC236}">
                <a16:creationId xmlns:a16="http://schemas.microsoft.com/office/drawing/2014/main" id="{CD0AA500-2654-44A1-AD22-F28CEAA223F4}"/>
              </a:ext>
            </a:extLst>
          </p:cNvPr>
          <p:cNvSpPr/>
          <p:nvPr/>
        </p:nvSpPr>
        <p:spPr bwMode="auto">
          <a:xfrm>
            <a:off x="7620000" y="4191000"/>
            <a:ext cx="4419600" cy="14478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Privileged Identity Management</a:t>
            </a:r>
            <a:br>
              <a:rPr lang="en-US" altLang="ja-JP" sz="1400" dirty="0">
                <a:solidFill>
                  <a:schemeClr val="tx1"/>
                </a:solidFill>
                <a:latin typeface="Meiryo UI" panose="020B0604030504040204" pitchFamily="50" charset="-128"/>
                <a:ea typeface="Meiryo UI" panose="020B0604030504040204" pitchFamily="50" charset="-128"/>
              </a:rPr>
            </a:br>
            <a:r>
              <a:rPr lang="en-US" altLang="ja-JP" sz="1400" dirty="0">
                <a:solidFill>
                  <a:schemeClr val="tx1"/>
                </a:solidFill>
                <a:latin typeface="Meiryo UI" panose="020B0604030504040204" pitchFamily="50" charset="-128"/>
                <a:ea typeface="Meiryo UI" panose="020B0604030504040204" pitchFamily="50" charset="-128"/>
              </a:rPr>
              <a:t>(P2 </a:t>
            </a:r>
            <a:r>
              <a:rPr lang="ja-JP" altLang="en-US" sz="1400" dirty="0">
                <a:solidFill>
                  <a:schemeClr val="tx1"/>
                </a:solidFill>
                <a:latin typeface="Meiryo UI" panose="020B0604030504040204" pitchFamily="50" charset="-128"/>
                <a:ea typeface="Meiryo UI" panose="020B0604030504040204" pitchFamily="50" charset="-128"/>
              </a:rPr>
              <a:t>ライセンスは使う人分のみの購入でよい。</a:t>
            </a:r>
            <a:r>
              <a:rPr lang="en-US" altLang="ja-JP" sz="1400" dirty="0">
                <a:solidFill>
                  <a:schemeClr val="tx1"/>
                </a:solidFill>
                <a:latin typeface="Meiryo UI" panose="020B0604030504040204" pitchFamily="50" charset="-128"/>
                <a:ea typeface="Meiryo UI" panose="020B0604030504040204" pitchFamily="50" charset="-128"/>
              </a:rPr>
              <a:t>PIM </a:t>
            </a:r>
            <a:r>
              <a:rPr lang="ja-JP" altLang="en-US" sz="1400" dirty="0">
                <a:solidFill>
                  <a:schemeClr val="tx1"/>
                </a:solidFill>
                <a:latin typeface="Meiryo UI" panose="020B0604030504040204" pitchFamily="50" charset="-128"/>
                <a:ea typeface="Meiryo UI" panose="020B0604030504040204" pitchFamily="50" charset="-128"/>
              </a:rPr>
              <a:t>による効果の影響が及ぶ範囲のユーザー数分のライセンスが必要</a:t>
            </a:r>
            <a:r>
              <a:rPr lang="en-US" altLang="ja-JP" sz="1400" dirty="0">
                <a:solidFill>
                  <a:schemeClr val="tx1"/>
                </a:solidFill>
                <a:latin typeface="Meiryo UI" panose="020B0604030504040204" pitchFamily="50" charset="-128"/>
                <a:ea typeface="Meiryo UI" panose="020B0604030504040204" pitchFamily="50" charset="-128"/>
              </a:rPr>
              <a:t>)</a:t>
            </a:r>
            <a:endPar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endParaRPr>
          </a:p>
        </p:txBody>
      </p:sp>
      <p:sp>
        <p:nvSpPr>
          <p:cNvPr id="10" name="Right Arrow 170">
            <a:extLst>
              <a:ext uri="{FF2B5EF4-FFF2-40B4-BE49-F238E27FC236}">
                <a16:creationId xmlns:a16="http://schemas.microsoft.com/office/drawing/2014/main" id="{1BC53BE7-88C3-45E4-A9E6-0F243E01479C}"/>
              </a:ext>
            </a:extLst>
          </p:cNvPr>
          <p:cNvSpPr/>
          <p:nvPr/>
        </p:nvSpPr>
        <p:spPr bwMode="auto">
          <a:xfrm>
            <a:off x="228600" y="3042011"/>
            <a:ext cx="7164677" cy="675660"/>
          </a:xfrm>
          <a:prstGeom prst="rightArrow">
            <a:avLst/>
          </a:prstGeom>
          <a:solidFill>
            <a:srgbClr val="EAEAEA">
              <a:lumMod val="90000"/>
              <a:alpha val="6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 name="TextBox 419">
            <a:extLst>
              <a:ext uri="{FF2B5EF4-FFF2-40B4-BE49-F238E27FC236}">
                <a16:creationId xmlns:a16="http://schemas.microsoft.com/office/drawing/2014/main" id="{B05FBC45-1FBF-4B03-A9C7-73949B843B09}"/>
              </a:ext>
            </a:extLst>
          </p:cNvPr>
          <p:cNvSpPr txBox="1"/>
          <p:nvPr/>
        </p:nvSpPr>
        <p:spPr>
          <a:xfrm>
            <a:off x="731528" y="3734815"/>
            <a:ext cx="1111231" cy="424732"/>
          </a:xfrm>
          <a:prstGeom prst="rect">
            <a:avLst/>
          </a:prstGeom>
          <a:noFill/>
        </p:spPr>
        <p:txBody>
          <a:bodyPr wrap="square" rtlCol="0">
            <a:spAutoFit/>
          </a:bodyPr>
          <a:lstStyle/>
          <a:p>
            <a:pPr marL="0" marR="0" lvl="0" indent="0" algn="ctr" defTabSz="896066" rtl="0" eaLnBrk="1" fontAlgn="auto" latinLnBrk="0" hangingPunct="1">
              <a:lnSpc>
                <a:spcPct val="9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srgbClr val="0078D7"/>
                </a:solidFill>
                <a:effectLst/>
                <a:uLnTx/>
                <a:uFillTx/>
                <a:latin typeface="Meiryo UI" panose="020B0604030504040204" pitchFamily="50" charset="-128"/>
                <a:ea typeface="Meiryo UI" panose="020B0604030504040204" pitchFamily="50" charset="-128"/>
                <a:cs typeface="Segoe UI Light" panose="020B0502040204020203" pitchFamily="34" charset="0"/>
              </a:rPr>
              <a:t>一般ユーザー権限</a:t>
            </a:r>
            <a:endParaRPr kumimoji="0" lang="en-US" sz="1200" b="0" i="0" u="none" strike="noStrike" kern="0" cap="none" spc="0" normalizeH="0" baseline="0" noProof="0" dirty="0">
              <a:ln>
                <a:noFill/>
              </a:ln>
              <a:solidFill>
                <a:srgbClr val="0078D7"/>
              </a:solidFill>
              <a:effectLst/>
              <a:uLnTx/>
              <a:uFillTx/>
              <a:latin typeface="Meiryo UI" panose="020B0604030504040204" pitchFamily="50" charset="-128"/>
              <a:ea typeface="Meiryo UI" panose="020B0604030504040204" pitchFamily="50" charset="-128"/>
              <a:cs typeface="Segoe UI Light" panose="020B0502040204020203" pitchFamily="34" charset="0"/>
            </a:endParaRPr>
          </a:p>
        </p:txBody>
      </p:sp>
      <p:sp>
        <p:nvSpPr>
          <p:cNvPr id="12" name="TextBox 420">
            <a:extLst>
              <a:ext uri="{FF2B5EF4-FFF2-40B4-BE49-F238E27FC236}">
                <a16:creationId xmlns:a16="http://schemas.microsoft.com/office/drawing/2014/main" id="{AD5AB57D-324B-4100-8A58-6A4A9BD7FBEA}"/>
              </a:ext>
            </a:extLst>
          </p:cNvPr>
          <p:cNvSpPr txBox="1"/>
          <p:nvPr/>
        </p:nvSpPr>
        <p:spPr>
          <a:xfrm>
            <a:off x="2396847" y="3734816"/>
            <a:ext cx="1111231" cy="258532"/>
          </a:xfrm>
          <a:prstGeom prst="rect">
            <a:avLst/>
          </a:prstGeom>
          <a:noFill/>
        </p:spPr>
        <p:txBody>
          <a:bodyPr wrap="square" rtlCol="0">
            <a:spAutoFit/>
          </a:bodyPr>
          <a:lstStyle/>
          <a:p>
            <a:pPr marL="0" marR="0" lvl="0" indent="0" algn="ctr" defTabSz="896066" rtl="0" eaLnBrk="1" fontAlgn="auto" latinLnBrk="0" hangingPunct="1">
              <a:lnSpc>
                <a:spcPct val="9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srgbClr val="0078D7"/>
                </a:solidFill>
                <a:effectLst/>
                <a:uLnTx/>
                <a:uFillTx/>
                <a:latin typeface="Meiryo UI" panose="020B0604030504040204" pitchFamily="50" charset="-128"/>
                <a:ea typeface="Meiryo UI" panose="020B0604030504040204" pitchFamily="50" charset="-128"/>
                <a:cs typeface="Segoe UI Light" panose="020B0502040204020203" pitchFamily="34" charset="0"/>
              </a:rPr>
              <a:t>管理者権限</a:t>
            </a:r>
            <a:endParaRPr kumimoji="0" lang="en-US" sz="1200" b="0" i="0" u="none" strike="noStrike" kern="0" cap="none" spc="0" normalizeH="0" baseline="0" noProof="0" dirty="0">
              <a:ln>
                <a:noFill/>
              </a:ln>
              <a:solidFill>
                <a:srgbClr val="0078D7"/>
              </a:solidFill>
              <a:effectLst/>
              <a:uLnTx/>
              <a:uFillTx/>
              <a:latin typeface="Meiryo UI" panose="020B0604030504040204" pitchFamily="50" charset="-128"/>
              <a:ea typeface="Meiryo UI" panose="020B0604030504040204" pitchFamily="50" charset="-128"/>
              <a:cs typeface="Segoe UI Light" panose="020B0502040204020203" pitchFamily="34" charset="0"/>
            </a:endParaRPr>
          </a:p>
        </p:txBody>
      </p:sp>
      <p:cxnSp>
        <p:nvCxnSpPr>
          <p:cNvPr id="13" name="Straight Arrow Connector 507">
            <a:extLst>
              <a:ext uri="{FF2B5EF4-FFF2-40B4-BE49-F238E27FC236}">
                <a16:creationId xmlns:a16="http://schemas.microsoft.com/office/drawing/2014/main" id="{06BB7643-FF92-48B8-AE95-9BB1B9DB8640}"/>
              </a:ext>
            </a:extLst>
          </p:cNvPr>
          <p:cNvCxnSpPr>
            <a:cxnSpLocks/>
          </p:cNvCxnSpPr>
          <p:nvPr/>
        </p:nvCxnSpPr>
        <p:spPr>
          <a:xfrm>
            <a:off x="1781776" y="3382616"/>
            <a:ext cx="574068" cy="0"/>
          </a:xfrm>
          <a:prstGeom prst="straightConnector1">
            <a:avLst/>
          </a:prstGeom>
          <a:noFill/>
          <a:ln w="19050" cap="flat" cmpd="sng" algn="ctr">
            <a:solidFill>
              <a:schemeClr val="accent5"/>
            </a:solidFill>
            <a:prstDash val="solid"/>
            <a:headEnd type="none"/>
            <a:tailEnd type="triangle" w="lg" len="lg"/>
          </a:ln>
          <a:effectLst/>
        </p:spPr>
      </p:cxnSp>
      <p:grpSp>
        <p:nvGrpSpPr>
          <p:cNvPr id="14" name="Group 508">
            <a:extLst>
              <a:ext uri="{FF2B5EF4-FFF2-40B4-BE49-F238E27FC236}">
                <a16:creationId xmlns:a16="http://schemas.microsoft.com/office/drawing/2014/main" id="{A8741E68-E3D2-4005-A48E-5758901D6D98}"/>
              </a:ext>
            </a:extLst>
          </p:cNvPr>
          <p:cNvGrpSpPr/>
          <p:nvPr/>
        </p:nvGrpSpPr>
        <p:grpSpPr>
          <a:xfrm>
            <a:off x="997858" y="3094581"/>
            <a:ext cx="578570" cy="578570"/>
            <a:chOff x="769264" y="3382656"/>
            <a:chExt cx="578570" cy="578570"/>
          </a:xfrm>
        </p:grpSpPr>
        <p:sp>
          <p:nvSpPr>
            <p:cNvPr id="15" name="Oval 509">
              <a:extLst>
                <a:ext uri="{FF2B5EF4-FFF2-40B4-BE49-F238E27FC236}">
                  <a16:creationId xmlns:a16="http://schemas.microsoft.com/office/drawing/2014/main" id="{21486BB3-A656-4915-B2C8-DBBFF1D2AE08}"/>
                </a:ext>
              </a:extLst>
            </p:cNvPr>
            <p:cNvSpPr/>
            <p:nvPr/>
          </p:nvSpPr>
          <p:spPr bwMode="auto">
            <a:xfrm>
              <a:off x="769264" y="3382656"/>
              <a:ext cx="578570" cy="578570"/>
            </a:xfrm>
            <a:prstGeom prst="ellipse">
              <a:avLst/>
            </a:prstGeom>
            <a:solidFill>
              <a:srgbClr val="0078D7">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6" name="Freeform 48">
              <a:extLst>
                <a:ext uri="{FF2B5EF4-FFF2-40B4-BE49-F238E27FC236}">
                  <a16:creationId xmlns:a16="http://schemas.microsoft.com/office/drawing/2014/main" id="{1E64F731-0F39-4CB4-91A7-152AF20B06E4}"/>
                </a:ext>
              </a:extLst>
            </p:cNvPr>
            <p:cNvSpPr>
              <a:spLocks noChangeAspect="1"/>
            </p:cNvSpPr>
            <p:nvPr/>
          </p:nvSpPr>
          <p:spPr bwMode="black">
            <a:xfrm>
              <a:off x="887694" y="3522029"/>
              <a:ext cx="341710" cy="299824"/>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ysClr val="window" lastClr="FFFFFF"/>
            </a:solidFill>
            <a:ln w="6350" cap="flat" cmpd="sng" algn="ctr">
              <a:noFill/>
              <a:prstDash val="solid"/>
              <a:miter lim="800000"/>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17" name="Group 511">
            <a:extLst>
              <a:ext uri="{FF2B5EF4-FFF2-40B4-BE49-F238E27FC236}">
                <a16:creationId xmlns:a16="http://schemas.microsoft.com/office/drawing/2014/main" id="{D08915E4-796A-4440-917B-4C74926E7504}"/>
              </a:ext>
            </a:extLst>
          </p:cNvPr>
          <p:cNvGrpSpPr/>
          <p:nvPr/>
        </p:nvGrpSpPr>
        <p:grpSpPr>
          <a:xfrm>
            <a:off x="2663178" y="3094581"/>
            <a:ext cx="578570" cy="578570"/>
            <a:chOff x="2013164" y="3382656"/>
            <a:chExt cx="578570" cy="578570"/>
          </a:xfrm>
        </p:grpSpPr>
        <p:sp>
          <p:nvSpPr>
            <p:cNvPr id="18" name="Oval 512">
              <a:extLst>
                <a:ext uri="{FF2B5EF4-FFF2-40B4-BE49-F238E27FC236}">
                  <a16:creationId xmlns:a16="http://schemas.microsoft.com/office/drawing/2014/main" id="{72E158A2-4796-4787-B588-52C4EC3DDCE3}"/>
                </a:ext>
              </a:extLst>
            </p:cNvPr>
            <p:cNvSpPr/>
            <p:nvPr/>
          </p:nvSpPr>
          <p:spPr bwMode="auto">
            <a:xfrm>
              <a:off x="2013164" y="3382656"/>
              <a:ext cx="578570" cy="578570"/>
            </a:xfrm>
            <a:prstGeom prst="ellipse">
              <a:avLst/>
            </a:prstGeom>
            <a:solidFill>
              <a:srgbClr val="005AA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9" name="Freeform 54">
              <a:extLst>
                <a:ext uri="{FF2B5EF4-FFF2-40B4-BE49-F238E27FC236}">
                  <a16:creationId xmlns:a16="http://schemas.microsoft.com/office/drawing/2014/main" id="{82EE4046-4E53-47C3-83EF-3C8E0967D183}"/>
                </a:ext>
              </a:extLst>
            </p:cNvPr>
            <p:cNvSpPr>
              <a:spLocks noChangeAspect="1" noEditPoints="1"/>
            </p:cNvSpPr>
            <p:nvPr/>
          </p:nvSpPr>
          <p:spPr bwMode="black">
            <a:xfrm>
              <a:off x="2137342" y="3506834"/>
              <a:ext cx="330215" cy="330215"/>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20" name="TextBox 514">
            <a:extLst>
              <a:ext uri="{FF2B5EF4-FFF2-40B4-BE49-F238E27FC236}">
                <a16:creationId xmlns:a16="http://schemas.microsoft.com/office/drawing/2014/main" id="{EBBA1B77-C2C6-4D0E-83FB-471C69E3ED38}"/>
              </a:ext>
            </a:extLst>
          </p:cNvPr>
          <p:cNvSpPr txBox="1"/>
          <p:nvPr/>
        </p:nvSpPr>
        <p:spPr>
          <a:xfrm>
            <a:off x="5727488" y="3734815"/>
            <a:ext cx="1111231" cy="424732"/>
          </a:xfrm>
          <a:prstGeom prst="rect">
            <a:avLst/>
          </a:prstGeom>
          <a:noFill/>
        </p:spPr>
        <p:txBody>
          <a:bodyPr wrap="square" rtlCol="0">
            <a:spAutoFit/>
          </a:bodyPr>
          <a:lstStyle/>
          <a:p>
            <a:pPr marL="0" marR="0" lvl="0" indent="0" algn="ctr" defTabSz="896066" rtl="0" eaLnBrk="1" fontAlgn="auto" latinLnBrk="0" hangingPunct="1">
              <a:lnSpc>
                <a:spcPct val="9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srgbClr val="0078D7"/>
                </a:solidFill>
                <a:effectLst/>
                <a:uLnTx/>
                <a:uFillTx/>
                <a:latin typeface="Meiryo UI" panose="020B0604030504040204" pitchFamily="50" charset="-128"/>
                <a:ea typeface="Meiryo UI" panose="020B0604030504040204" pitchFamily="50" charset="-128"/>
                <a:cs typeface="Segoe UI Light" panose="020B0502040204020203" pitchFamily="34" charset="0"/>
              </a:rPr>
              <a:t>一般ユーザー</a:t>
            </a:r>
            <a:endParaRPr kumimoji="0" lang="en-US" altLang="ja-JP" sz="1200" b="0" i="0" u="none" strike="noStrike" kern="0" cap="none" spc="0" normalizeH="0" baseline="0" noProof="0" dirty="0">
              <a:ln>
                <a:noFill/>
              </a:ln>
              <a:solidFill>
                <a:srgbClr val="0078D7"/>
              </a:solidFill>
              <a:effectLst/>
              <a:uLnTx/>
              <a:uFillTx/>
              <a:latin typeface="Meiryo UI" panose="020B0604030504040204" pitchFamily="50" charset="-128"/>
              <a:ea typeface="Meiryo UI" panose="020B0604030504040204" pitchFamily="50" charset="-128"/>
              <a:cs typeface="Segoe UI Light" panose="020B0502040204020203" pitchFamily="34" charset="0"/>
            </a:endParaRPr>
          </a:p>
          <a:p>
            <a:pPr marL="0" marR="0" lvl="0" indent="0" algn="ctr" defTabSz="896066" rtl="0" eaLnBrk="1" fontAlgn="auto" latinLnBrk="0" hangingPunct="1">
              <a:lnSpc>
                <a:spcPct val="90000"/>
              </a:lnSpc>
              <a:spcBef>
                <a:spcPts val="0"/>
              </a:spcBef>
              <a:spcAft>
                <a:spcPts val="0"/>
              </a:spcAft>
              <a:buClrTx/>
              <a:buSzTx/>
              <a:buFontTx/>
              <a:buNone/>
              <a:tabLst/>
              <a:defRPr/>
            </a:pPr>
            <a:r>
              <a:rPr lang="ja-JP" altLang="en-US" sz="1200" kern="0" dirty="0">
                <a:solidFill>
                  <a:srgbClr val="0078D7"/>
                </a:solidFill>
                <a:latin typeface="Meiryo UI" panose="020B0604030504040204" pitchFamily="50" charset="-128"/>
                <a:ea typeface="Meiryo UI" panose="020B0604030504040204" pitchFamily="50" charset="-128"/>
                <a:cs typeface="Segoe UI Light" panose="020B0502040204020203" pitchFamily="34" charset="0"/>
              </a:rPr>
              <a:t>権限</a:t>
            </a:r>
            <a:endParaRPr kumimoji="0" lang="en-US" sz="1200" b="0" i="0" u="none" strike="noStrike" kern="0" cap="none" spc="0" normalizeH="0" baseline="0" noProof="0" dirty="0">
              <a:ln>
                <a:noFill/>
              </a:ln>
              <a:solidFill>
                <a:srgbClr val="0078D7"/>
              </a:solidFill>
              <a:effectLst/>
              <a:uLnTx/>
              <a:uFillTx/>
              <a:latin typeface="Meiryo UI" panose="020B0604030504040204" pitchFamily="50" charset="-128"/>
              <a:ea typeface="Meiryo UI" panose="020B0604030504040204" pitchFamily="50" charset="-128"/>
              <a:cs typeface="Segoe UI Light" panose="020B0502040204020203" pitchFamily="34" charset="0"/>
            </a:endParaRPr>
          </a:p>
        </p:txBody>
      </p:sp>
      <p:grpSp>
        <p:nvGrpSpPr>
          <p:cNvPr id="21" name="Group 515">
            <a:extLst>
              <a:ext uri="{FF2B5EF4-FFF2-40B4-BE49-F238E27FC236}">
                <a16:creationId xmlns:a16="http://schemas.microsoft.com/office/drawing/2014/main" id="{71005E07-1F94-4701-A712-666CCEA908B3}"/>
              </a:ext>
            </a:extLst>
          </p:cNvPr>
          <p:cNvGrpSpPr/>
          <p:nvPr/>
        </p:nvGrpSpPr>
        <p:grpSpPr>
          <a:xfrm>
            <a:off x="5993818" y="3094581"/>
            <a:ext cx="578570" cy="578570"/>
            <a:chOff x="769264" y="3382656"/>
            <a:chExt cx="578570" cy="578570"/>
          </a:xfrm>
        </p:grpSpPr>
        <p:sp>
          <p:nvSpPr>
            <p:cNvPr id="22" name="Oval 516">
              <a:extLst>
                <a:ext uri="{FF2B5EF4-FFF2-40B4-BE49-F238E27FC236}">
                  <a16:creationId xmlns:a16="http://schemas.microsoft.com/office/drawing/2014/main" id="{5DDA3E9C-B62A-4505-894D-A51F396497B5}"/>
                </a:ext>
              </a:extLst>
            </p:cNvPr>
            <p:cNvSpPr/>
            <p:nvPr/>
          </p:nvSpPr>
          <p:spPr bwMode="auto">
            <a:xfrm>
              <a:off x="769264" y="3382656"/>
              <a:ext cx="578570" cy="578570"/>
            </a:xfrm>
            <a:prstGeom prst="ellipse">
              <a:avLst/>
            </a:prstGeom>
            <a:solidFill>
              <a:srgbClr val="0078D7">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3" name="Freeform 48">
              <a:extLst>
                <a:ext uri="{FF2B5EF4-FFF2-40B4-BE49-F238E27FC236}">
                  <a16:creationId xmlns:a16="http://schemas.microsoft.com/office/drawing/2014/main" id="{288C12CD-7580-4643-94A4-C79261D33BE2}"/>
                </a:ext>
              </a:extLst>
            </p:cNvPr>
            <p:cNvSpPr>
              <a:spLocks noChangeAspect="1"/>
            </p:cNvSpPr>
            <p:nvPr/>
          </p:nvSpPr>
          <p:spPr bwMode="black">
            <a:xfrm>
              <a:off x="887694" y="3522029"/>
              <a:ext cx="341710" cy="299824"/>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ysClr val="window" lastClr="FFFFFF"/>
            </a:solidFill>
            <a:ln w="6350" cap="flat" cmpd="sng" algn="ctr">
              <a:noFill/>
              <a:prstDash val="solid"/>
              <a:miter lim="800000"/>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cxnSp>
        <p:nvCxnSpPr>
          <p:cNvPr id="24" name="Straight Arrow Connector 519">
            <a:extLst>
              <a:ext uri="{FF2B5EF4-FFF2-40B4-BE49-F238E27FC236}">
                <a16:creationId xmlns:a16="http://schemas.microsoft.com/office/drawing/2014/main" id="{A1AC6CF6-6BE4-4157-9800-C969911D12FF}"/>
              </a:ext>
            </a:extLst>
          </p:cNvPr>
          <p:cNvCxnSpPr>
            <a:cxnSpLocks/>
          </p:cNvCxnSpPr>
          <p:nvPr/>
        </p:nvCxnSpPr>
        <p:spPr>
          <a:xfrm>
            <a:off x="5187944" y="3404170"/>
            <a:ext cx="570231" cy="0"/>
          </a:xfrm>
          <a:prstGeom prst="straightConnector1">
            <a:avLst/>
          </a:prstGeom>
          <a:noFill/>
          <a:ln w="19050" cap="flat" cmpd="sng" algn="ctr">
            <a:solidFill>
              <a:schemeClr val="accent5"/>
            </a:solidFill>
            <a:prstDash val="solid"/>
            <a:headEnd type="none"/>
            <a:tailEnd type="triangle" w="lg" len="lg"/>
          </a:ln>
          <a:effectLst/>
        </p:spPr>
      </p:cxnSp>
      <p:cxnSp>
        <p:nvCxnSpPr>
          <p:cNvPr id="25" name="Straight Arrow Connector 520">
            <a:extLst>
              <a:ext uri="{FF2B5EF4-FFF2-40B4-BE49-F238E27FC236}">
                <a16:creationId xmlns:a16="http://schemas.microsoft.com/office/drawing/2014/main" id="{3506BB04-53DC-4DC5-BB73-2FD0BE2494FB}"/>
              </a:ext>
            </a:extLst>
          </p:cNvPr>
          <p:cNvCxnSpPr>
            <a:cxnSpLocks/>
          </p:cNvCxnSpPr>
          <p:nvPr/>
        </p:nvCxnSpPr>
        <p:spPr>
          <a:xfrm>
            <a:off x="3601322" y="3404170"/>
            <a:ext cx="495975" cy="0"/>
          </a:xfrm>
          <a:prstGeom prst="straightConnector1">
            <a:avLst/>
          </a:prstGeom>
          <a:noFill/>
          <a:ln w="19050" cap="flat" cmpd="sng" algn="ctr">
            <a:solidFill>
              <a:schemeClr val="accent5"/>
            </a:solidFill>
            <a:prstDash val="solid"/>
            <a:headEnd type="none"/>
            <a:tailEnd type="triangle" w="lg" len="lg"/>
          </a:ln>
          <a:effectLst/>
        </p:spPr>
      </p:cxnSp>
      <p:grpSp>
        <p:nvGrpSpPr>
          <p:cNvPr id="26" name="Group 521">
            <a:extLst>
              <a:ext uri="{FF2B5EF4-FFF2-40B4-BE49-F238E27FC236}">
                <a16:creationId xmlns:a16="http://schemas.microsoft.com/office/drawing/2014/main" id="{337B57D8-9066-4710-9CC0-F4E290AB7C9B}"/>
              </a:ext>
            </a:extLst>
          </p:cNvPr>
          <p:cNvGrpSpPr/>
          <p:nvPr/>
        </p:nvGrpSpPr>
        <p:grpSpPr>
          <a:xfrm>
            <a:off x="4328498" y="3094581"/>
            <a:ext cx="578570" cy="578570"/>
            <a:chOff x="4099904" y="3382656"/>
            <a:chExt cx="578570" cy="578570"/>
          </a:xfrm>
        </p:grpSpPr>
        <p:sp>
          <p:nvSpPr>
            <p:cNvPr id="27" name="Oval 522">
              <a:extLst>
                <a:ext uri="{FF2B5EF4-FFF2-40B4-BE49-F238E27FC236}">
                  <a16:creationId xmlns:a16="http://schemas.microsoft.com/office/drawing/2014/main" id="{C85FE210-7857-422C-A3C0-43CA68861B9E}"/>
                </a:ext>
              </a:extLst>
            </p:cNvPr>
            <p:cNvSpPr/>
            <p:nvPr/>
          </p:nvSpPr>
          <p:spPr bwMode="auto">
            <a:xfrm>
              <a:off x="4099904" y="3382656"/>
              <a:ext cx="578570" cy="578570"/>
            </a:xfrm>
            <a:prstGeom prst="ellipse">
              <a:avLst/>
            </a:prstGeom>
            <a:solidFill>
              <a:srgbClr val="FFFFFF"/>
            </a:solidFill>
            <a:ln w="63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8" name="Freeform 126">
              <a:extLst>
                <a:ext uri="{FF2B5EF4-FFF2-40B4-BE49-F238E27FC236}">
                  <a16:creationId xmlns:a16="http://schemas.microsoft.com/office/drawing/2014/main" id="{A1CC66CF-F87B-4543-B84D-903CB825DD14}"/>
                </a:ext>
              </a:extLst>
            </p:cNvPr>
            <p:cNvSpPr>
              <a:spLocks noChangeAspect="1" noEditPoints="1"/>
            </p:cNvSpPr>
            <p:nvPr/>
          </p:nvSpPr>
          <p:spPr bwMode="auto">
            <a:xfrm>
              <a:off x="4222032" y="3502025"/>
              <a:ext cx="334316" cy="339832"/>
            </a:xfrm>
            <a:custGeom>
              <a:avLst/>
              <a:gdLst>
                <a:gd name="T0" fmla="*/ 68 w 128"/>
                <a:gd name="T1" fmla="*/ 32 h 128"/>
                <a:gd name="T2" fmla="*/ 68 w 128"/>
                <a:gd name="T3" fmla="*/ 62 h 128"/>
                <a:gd name="T4" fmla="*/ 90 w 128"/>
                <a:gd name="T5" fmla="*/ 84 h 128"/>
                <a:gd name="T6" fmla="*/ 84 w 128"/>
                <a:gd name="T7" fmla="*/ 89 h 128"/>
                <a:gd name="T8" fmla="*/ 60 w 128"/>
                <a:gd name="T9" fmla="*/ 66 h 128"/>
                <a:gd name="T10" fmla="*/ 60 w 128"/>
                <a:gd name="T11" fmla="*/ 32 h 128"/>
                <a:gd name="T12" fmla="*/ 68 w 128"/>
                <a:gd name="T13" fmla="*/ 32 h 128"/>
                <a:gd name="T14" fmla="*/ 64 w 128"/>
                <a:gd name="T15" fmla="*/ 0 h 128"/>
                <a:gd name="T16" fmla="*/ 10 w 128"/>
                <a:gd name="T17" fmla="*/ 30 h 128"/>
                <a:gd name="T18" fmla="*/ 8 w 128"/>
                <a:gd name="T19" fmla="*/ 33 h 128"/>
                <a:gd name="T20" fmla="*/ 8 w 128"/>
                <a:gd name="T21" fmla="*/ 34 h 128"/>
                <a:gd name="T22" fmla="*/ 8 w 128"/>
                <a:gd name="T23" fmla="*/ 33 h 128"/>
                <a:gd name="T24" fmla="*/ 8 w 128"/>
                <a:gd name="T25" fmla="*/ 16 h 128"/>
                <a:gd name="T26" fmla="*/ 0 w 128"/>
                <a:gd name="T27" fmla="*/ 16 h 128"/>
                <a:gd name="T28" fmla="*/ 0 w 128"/>
                <a:gd name="T29" fmla="*/ 48 h 128"/>
                <a:gd name="T30" fmla="*/ 32 w 128"/>
                <a:gd name="T31" fmla="*/ 48 h 128"/>
                <a:gd name="T32" fmla="*/ 32 w 128"/>
                <a:gd name="T33" fmla="*/ 40 h 128"/>
                <a:gd name="T34" fmla="*/ 14 w 128"/>
                <a:gd name="T35" fmla="*/ 40 h 128"/>
                <a:gd name="T36" fmla="*/ 17 w 128"/>
                <a:gd name="T37" fmla="*/ 34 h 128"/>
                <a:gd name="T38" fmla="*/ 64 w 128"/>
                <a:gd name="T39" fmla="*/ 8 h 128"/>
                <a:gd name="T40" fmla="*/ 120 w 128"/>
                <a:gd name="T41" fmla="*/ 64 h 128"/>
                <a:gd name="T42" fmla="*/ 64 w 128"/>
                <a:gd name="T43" fmla="*/ 120 h 128"/>
                <a:gd name="T44" fmla="*/ 8 w 128"/>
                <a:gd name="T45" fmla="*/ 64 h 128"/>
                <a:gd name="T46" fmla="*/ 0 w 128"/>
                <a:gd name="T47" fmla="*/ 64 h 128"/>
                <a:gd name="T48" fmla="*/ 64 w 128"/>
                <a:gd name="T49" fmla="*/ 128 h 128"/>
                <a:gd name="T50" fmla="*/ 128 w 128"/>
                <a:gd name="T51" fmla="*/ 64 h 128"/>
                <a:gd name="T52" fmla="*/ 64 w 128"/>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68" y="32"/>
                  </a:moveTo>
                  <a:cubicBezTo>
                    <a:pt x="68" y="62"/>
                    <a:pt x="68" y="62"/>
                    <a:pt x="68" y="62"/>
                  </a:cubicBezTo>
                  <a:cubicBezTo>
                    <a:pt x="90" y="84"/>
                    <a:pt x="90" y="84"/>
                    <a:pt x="90" y="84"/>
                  </a:cubicBezTo>
                  <a:cubicBezTo>
                    <a:pt x="84" y="89"/>
                    <a:pt x="84" y="89"/>
                    <a:pt x="84" y="89"/>
                  </a:cubicBezTo>
                  <a:cubicBezTo>
                    <a:pt x="60" y="66"/>
                    <a:pt x="60" y="66"/>
                    <a:pt x="60" y="66"/>
                  </a:cubicBezTo>
                  <a:cubicBezTo>
                    <a:pt x="60" y="32"/>
                    <a:pt x="60" y="32"/>
                    <a:pt x="60" y="32"/>
                  </a:cubicBezTo>
                  <a:lnTo>
                    <a:pt x="68" y="32"/>
                  </a:lnTo>
                  <a:close/>
                  <a:moveTo>
                    <a:pt x="64" y="0"/>
                  </a:moveTo>
                  <a:cubicBezTo>
                    <a:pt x="42" y="0"/>
                    <a:pt x="22" y="11"/>
                    <a:pt x="10" y="30"/>
                  </a:cubicBezTo>
                  <a:cubicBezTo>
                    <a:pt x="9" y="31"/>
                    <a:pt x="9" y="32"/>
                    <a:pt x="8" y="33"/>
                  </a:cubicBezTo>
                  <a:cubicBezTo>
                    <a:pt x="8" y="34"/>
                    <a:pt x="8" y="34"/>
                    <a:pt x="8" y="34"/>
                  </a:cubicBezTo>
                  <a:cubicBezTo>
                    <a:pt x="8" y="33"/>
                    <a:pt x="8" y="33"/>
                    <a:pt x="8" y="33"/>
                  </a:cubicBezTo>
                  <a:cubicBezTo>
                    <a:pt x="8" y="16"/>
                    <a:pt x="8" y="16"/>
                    <a:pt x="8" y="16"/>
                  </a:cubicBezTo>
                  <a:cubicBezTo>
                    <a:pt x="0" y="16"/>
                    <a:pt x="0" y="16"/>
                    <a:pt x="0" y="16"/>
                  </a:cubicBezTo>
                  <a:cubicBezTo>
                    <a:pt x="0" y="48"/>
                    <a:pt x="0" y="48"/>
                    <a:pt x="0" y="48"/>
                  </a:cubicBezTo>
                  <a:cubicBezTo>
                    <a:pt x="32" y="48"/>
                    <a:pt x="32" y="48"/>
                    <a:pt x="32" y="48"/>
                  </a:cubicBezTo>
                  <a:cubicBezTo>
                    <a:pt x="32" y="40"/>
                    <a:pt x="32" y="40"/>
                    <a:pt x="32" y="40"/>
                  </a:cubicBezTo>
                  <a:cubicBezTo>
                    <a:pt x="14" y="40"/>
                    <a:pt x="14" y="40"/>
                    <a:pt x="14" y="40"/>
                  </a:cubicBezTo>
                  <a:cubicBezTo>
                    <a:pt x="15" y="38"/>
                    <a:pt x="16" y="36"/>
                    <a:pt x="17" y="34"/>
                  </a:cubicBezTo>
                  <a:cubicBezTo>
                    <a:pt x="27" y="18"/>
                    <a:pt x="45" y="8"/>
                    <a:pt x="64" y="8"/>
                  </a:cubicBezTo>
                  <a:cubicBezTo>
                    <a:pt x="95" y="8"/>
                    <a:pt x="120" y="33"/>
                    <a:pt x="120" y="64"/>
                  </a:cubicBezTo>
                  <a:cubicBezTo>
                    <a:pt x="120" y="95"/>
                    <a:pt x="95" y="120"/>
                    <a:pt x="64" y="120"/>
                  </a:cubicBezTo>
                  <a:cubicBezTo>
                    <a:pt x="33" y="120"/>
                    <a:pt x="8" y="95"/>
                    <a:pt x="8" y="64"/>
                  </a:cubicBezTo>
                  <a:cubicBezTo>
                    <a:pt x="0" y="64"/>
                    <a:pt x="0" y="64"/>
                    <a:pt x="0" y="64"/>
                  </a:cubicBezTo>
                  <a:cubicBezTo>
                    <a:pt x="0" y="99"/>
                    <a:pt x="29" y="128"/>
                    <a:pt x="64" y="128"/>
                  </a:cubicBezTo>
                  <a:cubicBezTo>
                    <a:pt x="100" y="128"/>
                    <a:pt x="128" y="99"/>
                    <a:pt x="128" y="64"/>
                  </a:cubicBezTo>
                  <a:cubicBezTo>
                    <a:pt x="128" y="29"/>
                    <a:pt x="100" y="0"/>
                    <a:pt x="64" y="0"/>
                  </a:cubicBezTo>
                  <a:close/>
                </a:path>
              </a:pathLst>
            </a:custGeom>
            <a:solidFill>
              <a:srgbClr val="505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29" name="TextBox 524">
            <a:extLst>
              <a:ext uri="{FF2B5EF4-FFF2-40B4-BE49-F238E27FC236}">
                <a16:creationId xmlns:a16="http://schemas.microsoft.com/office/drawing/2014/main" id="{35DDB074-F7C7-4563-9F9B-552A731B7F41}"/>
              </a:ext>
            </a:extLst>
          </p:cNvPr>
          <p:cNvSpPr txBox="1"/>
          <p:nvPr/>
        </p:nvSpPr>
        <p:spPr>
          <a:xfrm>
            <a:off x="3845206" y="3734816"/>
            <a:ext cx="1545154" cy="424732"/>
          </a:xfrm>
          <a:prstGeom prst="rect">
            <a:avLst/>
          </a:prstGeom>
          <a:noFill/>
        </p:spPr>
        <p:txBody>
          <a:bodyPr wrap="square" rtlCol="0">
            <a:spAutoFit/>
          </a:bodyPr>
          <a:lstStyle/>
          <a:p>
            <a:pPr marL="0" marR="0" lvl="0" indent="0" algn="ctr" defTabSz="896066" rtl="0" eaLnBrk="1" fontAlgn="auto" latinLnBrk="0" hangingPunct="1">
              <a:lnSpc>
                <a:spcPct val="9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srgbClr val="0078D7"/>
                </a:solidFill>
                <a:effectLst/>
                <a:uLnTx/>
                <a:uFillTx/>
                <a:latin typeface="Meiryo UI" panose="020B0604030504040204" pitchFamily="50" charset="-128"/>
                <a:ea typeface="Meiryo UI" panose="020B0604030504040204" pitchFamily="50" charset="-128"/>
                <a:cs typeface="Segoe UI Light" panose="020B0502040204020203" pitchFamily="34" charset="0"/>
              </a:rPr>
              <a:t>一定期間が過ぎると</a:t>
            </a:r>
            <a:endParaRPr kumimoji="0" lang="en-US" altLang="ja-JP" sz="1200" b="0" i="0" u="none" strike="noStrike" kern="0" cap="none" spc="0" normalizeH="0" baseline="0" noProof="0" dirty="0">
              <a:ln>
                <a:noFill/>
              </a:ln>
              <a:solidFill>
                <a:srgbClr val="0078D7"/>
              </a:solidFill>
              <a:effectLst/>
              <a:uLnTx/>
              <a:uFillTx/>
              <a:latin typeface="Meiryo UI" panose="020B0604030504040204" pitchFamily="50" charset="-128"/>
              <a:ea typeface="Meiryo UI" panose="020B0604030504040204" pitchFamily="50" charset="-128"/>
              <a:cs typeface="Segoe UI Light" panose="020B0502040204020203" pitchFamily="34" charset="0"/>
            </a:endParaRPr>
          </a:p>
          <a:p>
            <a:pPr marL="0" marR="0" lvl="0" indent="0" algn="ctr" defTabSz="896066" rtl="0" eaLnBrk="1" fontAlgn="auto" latinLnBrk="0" hangingPunct="1">
              <a:lnSpc>
                <a:spcPct val="90000"/>
              </a:lnSpc>
              <a:spcBef>
                <a:spcPts val="0"/>
              </a:spcBef>
              <a:spcAft>
                <a:spcPts val="0"/>
              </a:spcAft>
              <a:buClrTx/>
              <a:buSzTx/>
              <a:buFontTx/>
              <a:buNone/>
              <a:tabLst/>
              <a:defRPr/>
            </a:pPr>
            <a:r>
              <a:rPr lang="ja-JP" altLang="en-US" sz="1200" kern="0" dirty="0">
                <a:solidFill>
                  <a:srgbClr val="0078D7"/>
                </a:solidFill>
                <a:latin typeface="Meiryo UI" panose="020B0604030504040204" pitchFamily="50" charset="-128"/>
                <a:ea typeface="Meiryo UI" panose="020B0604030504040204" pitchFamily="50" charset="-128"/>
                <a:cs typeface="Segoe UI Light" panose="020B0502040204020203" pitchFamily="34" charset="0"/>
              </a:rPr>
              <a:t>権限が失効</a:t>
            </a:r>
            <a:endParaRPr kumimoji="0" lang="en-US" sz="1200" b="0" i="0" u="none" strike="noStrike" kern="0" cap="none" spc="0" normalizeH="0" baseline="0" noProof="0" dirty="0">
              <a:ln>
                <a:noFill/>
              </a:ln>
              <a:solidFill>
                <a:srgbClr val="0078D7"/>
              </a:solidFill>
              <a:effectLst/>
              <a:uLnTx/>
              <a:uFillTx/>
              <a:latin typeface="Meiryo UI" panose="020B0604030504040204" pitchFamily="50" charset="-128"/>
              <a:ea typeface="Meiryo UI" panose="020B0604030504040204" pitchFamily="50" charset="-128"/>
              <a:cs typeface="Segoe UI Light" panose="020B0502040204020203" pitchFamily="34" charset="0"/>
            </a:endParaRPr>
          </a:p>
        </p:txBody>
      </p:sp>
      <p:sp>
        <p:nvSpPr>
          <p:cNvPr id="30" name="Freeform 10">
            <a:extLst>
              <a:ext uri="{FF2B5EF4-FFF2-40B4-BE49-F238E27FC236}">
                <a16:creationId xmlns:a16="http://schemas.microsoft.com/office/drawing/2014/main" id="{8D69C300-4A4D-4EB9-B200-699740C44A5F}"/>
              </a:ext>
            </a:extLst>
          </p:cNvPr>
          <p:cNvSpPr>
            <a:spLocks/>
          </p:cNvSpPr>
          <p:nvPr/>
        </p:nvSpPr>
        <p:spPr bwMode="auto">
          <a:xfrm>
            <a:off x="1870833" y="4841156"/>
            <a:ext cx="403050" cy="431362"/>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rgbClr val="FFFFF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ndParaRPr>
          </a:p>
        </p:txBody>
      </p:sp>
      <p:cxnSp>
        <p:nvCxnSpPr>
          <p:cNvPr id="31" name="Straight Arrow Connector 129">
            <a:extLst>
              <a:ext uri="{FF2B5EF4-FFF2-40B4-BE49-F238E27FC236}">
                <a16:creationId xmlns:a16="http://schemas.microsoft.com/office/drawing/2014/main" id="{875147D5-189E-4E3E-B00A-AB2166086A4A}"/>
              </a:ext>
            </a:extLst>
          </p:cNvPr>
          <p:cNvCxnSpPr>
            <a:cxnSpLocks/>
          </p:cNvCxnSpPr>
          <p:nvPr/>
        </p:nvCxnSpPr>
        <p:spPr>
          <a:xfrm flipV="1">
            <a:off x="2096168" y="3673151"/>
            <a:ext cx="0" cy="1102545"/>
          </a:xfrm>
          <a:prstGeom prst="straightConnector1">
            <a:avLst/>
          </a:prstGeom>
          <a:noFill/>
          <a:ln w="15875">
            <a:solidFill>
              <a:schemeClr val="tx1"/>
            </a:solidFill>
            <a:prstDash val="solid"/>
            <a:miter lim="8000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4" name="TextBox 420">
            <a:extLst>
              <a:ext uri="{FF2B5EF4-FFF2-40B4-BE49-F238E27FC236}">
                <a16:creationId xmlns:a16="http://schemas.microsoft.com/office/drawing/2014/main" id="{EFDC73A7-344A-4A7C-BE81-3FB72ADF2E76}"/>
              </a:ext>
            </a:extLst>
          </p:cNvPr>
          <p:cNvSpPr txBox="1"/>
          <p:nvPr/>
        </p:nvSpPr>
        <p:spPr>
          <a:xfrm>
            <a:off x="2101472" y="4302124"/>
            <a:ext cx="1776396" cy="424732"/>
          </a:xfrm>
          <a:prstGeom prst="rect">
            <a:avLst/>
          </a:prstGeom>
          <a:noFill/>
        </p:spPr>
        <p:txBody>
          <a:bodyPr wrap="square" rtlCol="0">
            <a:spAutoFit/>
          </a:bodyPr>
          <a:lstStyle/>
          <a:p>
            <a:pPr marL="0" marR="0" lvl="0" indent="0" defTabSz="896066" rtl="0" eaLnBrk="1" fontAlgn="auto" latinLnBrk="0" hangingPunct="1">
              <a:lnSpc>
                <a:spcPct val="90000"/>
              </a:lnSpc>
              <a:spcBef>
                <a:spcPts val="0"/>
              </a:spcBef>
              <a:spcAft>
                <a:spcPts val="0"/>
              </a:spcAft>
              <a:buClrTx/>
              <a:buSzTx/>
              <a:buFontTx/>
              <a:buNone/>
              <a:tabLst/>
              <a:defRPr/>
            </a:pPr>
            <a:r>
              <a:rPr lang="ja-JP" altLang="en-US" sz="1200" kern="0" dirty="0">
                <a:solidFill>
                  <a:srgbClr val="FF0000"/>
                </a:solidFill>
                <a:latin typeface="Meiryo UI" panose="020B0604030504040204" pitchFamily="50" charset="-128"/>
                <a:ea typeface="Meiryo UI" panose="020B0604030504040204" pitchFamily="50" charset="-128"/>
                <a:cs typeface="Segoe UI Light" panose="020B0502040204020203" pitchFamily="34" charset="0"/>
              </a:rPr>
              <a:t>権限の申請</a:t>
            </a:r>
            <a:endParaRPr lang="en-US" altLang="ja-JP" sz="1200" kern="0" dirty="0">
              <a:solidFill>
                <a:srgbClr val="FF0000"/>
              </a:solidFill>
              <a:latin typeface="Meiryo UI" panose="020B0604030504040204" pitchFamily="50" charset="-128"/>
              <a:ea typeface="Meiryo UI" panose="020B0604030504040204" pitchFamily="50" charset="-128"/>
              <a:cs typeface="Segoe UI Light" panose="020B0502040204020203" pitchFamily="34" charset="0"/>
            </a:endParaRPr>
          </a:p>
          <a:p>
            <a:pPr marL="0" marR="0" lvl="0" indent="0" defTabSz="896066"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Segoe UI Light" panose="020B0502040204020203" pitchFamily="34" charset="0"/>
              </a:rPr>
              <a:t>(</a:t>
            </a:r>
            <a:r>
              <a:rPr kumimoji="0" lang="ja-JP" altLang="en-US" sz="1200" b="0"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Segoe UI Light" panose="020B0502040204020203" pitchFamily="34" charset="0"/>
              </a:rPr>
              <a:t>承認有無は選択可能</a:t>
            </a:r>
            <a:r>
              <a:rPr kumimoji="0" lang="en-US" sz="1200" b="0" i="0" u="none" strike="noStrike" kern="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Segoe UI Light" panose="020B0502040204020203" pitchFamily="34" charset="0"/>
              </a:rPr>
              <a:t>)</a:t>
            </a:r>
          </a:p>
        </p:txBody>
      </p:sp>
      <p:sp>
        <p:nvSpPr>
          <p:cNvPr id="6" name="正方形/長方形 5">
            <a:extLst>
              <a:ext uri="{FF2B5EF4-FFF2-40B4-BE49-F238E27FC236}">
                <a16:creationId xmlns:a16="http://schemas.microsoft.com/office/drawing/2014/main" id="{0047AEC7-0A18-40D0-9711-CA14D3D36128}"/>
              </a:ext>
            </a:extLst>
          </p:cNvPr>
          <p:cNvSpPr/>
          <p:nvPr/>
        </p:nvSpPr>
        <p:spPr>
          <a:xfrm>
            <a:off x="1733617" y="5273770"/>
            <a:ext cx="688009" cy="276999"/>
          </a:xfrm>
          <a:prstGeom prst="rect">
            <a:avLst/>
          </a:prstGeom>
        </p:spPr>
        <p:txBody>
          <a:bodyPr wrap="none">
            <a:spAutoFit/>
          </a:bodyPr>
          <a:lstStyle/>
          <a:p>
            <a:r>
              <a:rPr lang="ja-JP" altLang="en-US" sz="1200" kern="0" dirty="0">
                <a:solidFill>
                  <a:srgbClr val="0078D7"/>
                </a:solidFill>
                <a:latin typeface="Meiryo UI" panose="020B0604030504040204" pitchFamily="50" charset="-128"/>
                <a:ea typeface="Meiryo UI" panose="020B0604030504040204" pitchFamily="50" charset="-128"/>
                <a:cs typeface="Segoe UI Light" panose="020B0502040204020203" pitchFamily="34" charset="0"/>
              </a:rPr>
              <a:t>ユーザー</a:t>
            </a:r>
            <a:endParaRPr lang="ja-JP" altLang="en-US" sz="1200" dirty="0"/>
          </a:p>
        </p:txBody>
      </p:sp>
      <p:sp>
        <p:nvSpPr>
          <p:cNvPr id="43" name="TextBox 23">
            <a:extLst>
              <a:ext uri="{FF2B5EF4-FFF2-40B4-BE49-F238E27FC236}">
                <a16:creationId xmlns:a16="http://schemas.microsoft.com/office/drawing/2014/main" id="{CCCDA474-AFEF-44DD-AE92-4045B3A59022}"/>
              </a:ext>
            </a:extLst>
          </p:cNvPr>
          <p:cNvSpPr txBox="1"/>
          <p:nvPr/>
        </p:nvSpPr>
        <p:spPr>
          <a:xfrm rot="16200000">
            <a:off x="-238489" y="1911749"/>
            <a:ext cx="1495343" cy="561164"/>
          </a:xfrm>
          <a:prstGeom prst="rect">
            <a:avLst/>
          </a:prstGeom>
          <a:noFill/>
        </p:spPr>
        <p:txBody>
          <a:bodyPr wrap="none" lIns="179259" tIns="143407" rIns="179259" bIns="143407" rtlCol="0">
            <a:spAutoFit/>
          </a:bodyPr>
          <a:lstStyle/>
          <a:p>
            <a:pPr defTabSz="914225">
              <a:lnSpc>
                <a:spcPct val="90000"/>
              </a:lnSpc>
              <a:spcAft>
                <a:spcPts val="588"/>
              </a:spcAft>
            </a:pPr>
            <a:r>
              <a:rPr lang="en-US" sz="1961" dirty="0" err="1">
                <a:gradFill>
                  <a:gsLst>
                    <a:gs pos="2917">
                      <a:srgbClr val="505050"/>
                    </a:gs>
                    <a:gs pos="54000">
                      <a:srgbClr val="505050"/>
                    </a:gs>
                  </a:gsLst>
                  <a:lin ang="5400000" scaled="0"/>
                </a:gradFill>
                <a:latin typeface="Meiryo UI" panose="020B0604030504040204" pitchFamily="34" charset="-128"/>
                <a:ea typeface="Meiryo UI" panose="020B0604030504040204" pitchFamily="34" charset="-128"/>
              </a:rPr>
              <a:t>権限の強さ</a:t>
            </a:r>
            <a:endParaRPr lang="en-US" sz="1961" dirty="0">
              <a:gradFill>
                <a:gsLst>
                  <a:gs pos="2917">
                    <a:srgbClr val="505050"/>
                  </a:gs>
                  <a:gs pos="54000">
                    <a:srgbClr val="505050"/>
                  </a:gs>
                </a:gsLst>
                <a:lin ang="5400000" scaled="0"/>
              </a:gradFill>
              <a:latin typeface="Meiryo UI" panose="020B0604030504040204" pitchFamily="34" charset="-128"/>
              <a:ea typeface="Meiryo UI" panose="020B0604030504040204" pitchFamily="34" charset="-128"/>
            </a:endParaRPr>
          </a:p>
        </p:txBody>
      </p:sp>
      <p:cxnSp>
        <p:nvCxnSpPr>
          <p:cNvPr id="44" name="Straight Arrow Connector 21">
            <a:extLst>
              <a:ext uri="{FF2B5EF4-FFF2-40B4-BE49-F238E27FC236}">
                <a16:creationId xmlns:a16="http://schemas.microsoft.com/office/drawing/2014/main" id="{27170FD6-A1E3-4F4C-B184-0C7DA9B2549C}"/>
              </a:ext>
            </a:extLst>
          </p:cNvPr>
          <p:cNvCxnSpPr>
            <a:cxnSpLocks/>
          </p:cNvCxnSpPr>
          <p:nvPr/>
        </p:nvCxnSpPr>
        <p:spPr>
          <a:xfrm flipV="1">
            <a:off x="733346" y="1029061"/>
            <a:ext cx="0" cy="2171339"/>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Rectangle 47">
            <a:extLst>
              <a:ext uri="{FF2B5EF4-FFF2-40B4-BE49-F238E27FC236}">
                <a16:creationId xmlns:a16="http://schemas.microsoft.com/office/drawing/2014/main" id="{EF771F0A-198E-40CE-9ADB-34F5C7ECA520}"/>
              </a:ext>
            </a:extLst>
          </p:cNvPr>
          <p:cNvSpPr/>
          <p:nvPr/>
        </p:nvSpPr>
        <p:spPr bwMode="auto">
          <a:xfrm>
            <a:off x="962528" y="2940003"/>
            <a:ext cx="5971671" cy="102008"/>
          </a:xfrm>
          <a:prstGeom prst="rect">
            <a:avLst/>
          </a:prstGeom>
          <a:pattFill prst="pct60">
            <a:fgClr>
              <a:srgbClr val="FF8C00"/>
            </a:fgClr>
            <a:bgClr>
              <a:srgbClr val="A80000"/>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Meiryo UI" panose="020B0604030504040204" pitchFamily="34" charset="-128"/>
              <a:ea typeface="Meiryo UI" panose="020B0604030504040204" pitchFamily="34" charset="-128"/>
              <a:cs typeface="Segoe UI" pitchFamily="34" charset="0"/>
            </a:endParaRPr>
          </a:p>
        </p:txBody>
      </p:sp>
      <p:sp>
        <p:nvSpPr>
          <p:cNvPr id="46" name="Rectangle 47">
            <a:extLst>
              <a:ext uri="{FF2B5EF4-FFF2-40B4-BE49-F238E27FC236}">
                <a16:creationId xmlns:a16="http://schemas.microsoft.com/office/drawing/2014/main" id="{5BC539C8-A9D9-447D-BF7F-9AF0364D8989}"/>
              </a:ext>
            </a:extLst>
          </p:cNvPr>
          <p:cNvSpPr/>
          <p:nvPr/>
        </p:nvSpPr>
        <p:spPr bwMode="auto">
          <a:xfrm>
            <a:off x="2189361" y="1130164"/>
            <a:ext cx="1688507" cy="1841927"/>
          </a:xfrm>
          <a:prstGeom prst="rect">
            <a:avLst/>
          </a:prstGeom>
          <a:pattFill prst="pct60">
            <a:fgClr>
              <a:srgbClr val="FF8C00"/>
            </a:fgClr>
            <a:bgClr>
              <a:srgbClr val="A80000"/>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Meiryo UI" panose="020B0604030504040204" pitchFamily="34" charset="-128"/>
              <a:ea typeface="Meiryo UI" panose="020B0604030504040204" pitchFamily="34" charset="-128"/>
              <a:cs typeface="Segoe UI" pitchFamily="34" charset="0"/>
            </a:endParaRPr>
          </a:p>
        </p:txBody>
      </p:sp>
      <p:sp>
        <p:nvSpPr>
          <p:cNvPr id="47" name="Rectangle 49">
            <a:extLst>
              <a:ext uri="{FF2B5EF4-FFF2-40B4-BE49-F238E27FC236}">
                <a16:creationId xmlns:a16="http://schemas.microsoft.com/office/drawing/2014/main" id="{41F77FF0-F92C-495E-88B6-EE1687B6EABD}"/>
              </a:ext>
            </a:extLst>
          </p:cNvPr>
          <p:cNvSpPr/>
          <p:nvPr/>
        </p:nvSpPr>
        <p:spPr>
          <a:xfrm>
            <a:off x="4267200" y="1794809"/>
            <a:ext cx="3023708" cy="867930"/>
          </a:xfrm>
          <a:prstGeom prst="wedgeRectCallout">
            <a:avLst>
              <a:gd name="adj1" fmla="val -56984"/>
              <a:gd name="adj2" fmla="val -32996"/>
            </a:avLst>
          </a:prstGeom>
          <a:solidFill>
            <a:schemeClr val="accent4">
              <a:lumMod val="20000"/>
              <a:lumOff val="80000"/>
            </a:schemeClr>
          </a:solidFill>
          <a:effectLst>
            <a:outerShdw blurRad="50800" dist="38100" dir="2700000" algn="tl" rotWithShape="0">
              <a:prstClr val="black">
                <a:alpha val="40000"/>
              </a:prstClr>
            </a:outerShdw>
          </a:effectLst>
        </p:spPr>
        <p:txBody>
          <a:bodyPr wrap="square">
            <a:spAutoFit/>
          </a:bodyPr>
          <a:lstStyle/>
          <a:p>
            <a:pPr defTabSz="932293" fontAlgn="base">
              <a:lnSpc>
                <a:spcPct val="90000"/>
              </a:lnSpc>
              <a:spcBef>
                <a:spcPct val="0"/>
              </a:spcBef>
              <a:spcAft>
                <a:spcPct val="0"/>
              </a:spcAft>
            </a:pPr>
            <a:r>
              <a:rPr lang="ja-JP" altLang="en-US" sz="1400" dirty="0">
                <a:latin typeface="Meiryo UI" panose="020B0604030504040204" pitchFamily="34" charset="-128"/>
                <a:ea typeface="Meiryo UI" panose="020B0604030504040204" pitchFamily="34" charset="-128"/>
              </a:rPr>
              <a:t>制御可能な権限は特権 </a:t>
            </a:r>
            <a:r>
              <a:rPr lang="en-US" altLang="ja-JP" sz="1400" dirty="0">
                <a:latin typeface="Meiryo UI" panose="020B0604030504040204" pitchFamily="34" charset="-128"/>
                <a:ea typeface="Meiryo UI" panose="020B0604030504040204" pitchFamily="34" charset="-128"/>
              </a:rPr>
              <a:t>(</a:t>
            </a:r>
            <a:r>
              <a:rPr lang="ja-JP" altLang="en-US" sz="1400" dirty="0">
                <a:latin typeface="Meiryo UI" panose="020B0604030504040204" pitchFamily="34" charset="-128"/>
                <a:ea typeface="Meiryo UI" panose="020B0604030504040204" pitchFamily="34" charset="-128"/>
              </a:rPr>
              <a:t>全体管理者など</a:t>
            </a:r>
            <a:r>
              <a:rPr lang="en-US" altLang="ja-JP" sz="1400" dirty="0">
                <a:latin typeface="Meiryo UI" panose="020B0604030504040204" pitchFamily="34" charset="-128"/>
                <a:ea typeface="Meiryo UI" panose="020B0604030504040204" pitchFamily="34" charset="-128"/>
              </a:rPr>
              <a:t>) </a:t>
            </a:r>
            <a:r>
              <a:rPr lang="ja-JP" altLang="en-US" sz="1400" dirty="0" err="1">
                <a:latin typeface="Meiryo UI" panose="020B0604030504040204" pitchFamily="34" charset="-128"/>
                <a:ea typeface="Meiryo UI" panose="020B0604030504040204" pitchFamily="34" charset="-128"/>
              </a:rPr>
              <a:t>だけ</a:t>
            </a:r>
            <a:r>
              <a:rPr lang="ja-JP" altLang="en-US" sz="1400" dirty="0">
                <a:latin typeface="Meiryo UI" panose="020B0604030504040204" pitchFamily="34" charset="-128"/>
                <a:ea typeface="Meiryo UI" panose="020B0604030504040204" pitchFamily="34" charset="-128"/>
              </a:rPr>
              <a:t>ではなく </a:t>
            </a:r>
            <a:r>
              <a:rPr lang="en-US" altLang="ja-JP" sz="1400" dirty="0">
                <a:latin typeface="Meiryo UI" panose="020B0604030504040204" pitchFamily="34" charset="-128"/>
                <a:ea typeface="Meiryo UI" panose="020B0604030504040204" pitchFamily="34" charset="-128"/>
              </a:rPr>
              <a:t>Azure AD </a:t>
            </a:r>
            <a:r>
              <a:rPr lang="ja-JP" altLang="en-US" sz="1400" dirty="0">
                <a:latin typeface="Meiryo UI" panose="020B0604030504040204" pitchFamily="34" charset="-128"/>
                <a:ea typeface="Meiryo UI" panose="020B0604030504040204" pitchFamily="34" charset="-128"/>
              </a:rPr>
              <a:t>で定義されているロールすべて。</a:t>
            </a:r>
            <a:endParaRPr lang="en-US" altLang="ja-JP" sz="1400" dirty="0">
              <a:latin typeface="Meiryo UI" panose="020B0604030504040204" pitchFamily="34" charset="-128"/>
              <a:ea typeface="Meiryo UI" panose="020B0604030504040204" pitchFamily="34" charset="-128"/>
            </a:endParaRPr>
          </a:p>
          <a:p>
            <a:pPr defTabSz="932293" fontAlgn="base">
              <a:lnSpc>
                <a:spcPct val="90000"/>
              </a:lnSpc>
              <a:spcBef>
                <a:spcPct val="0"/>
              </a:spcBef>
              <a:spcAft>
                <a:spcPct val="0"/>
              </a:spcAft>
            </a:pPr>
            <a:r>
              <a:rPr lang="ja-JP" altLang="en-US" sz="1400" dirty="0">
                <a:latin typeface="Meiryo UI" panose="020B0604030504040204" pitchFamily="34" charset="-128"/>
                <a:ea typeface="Meiryo UI" panose="020B0604030504040204" pitchFamily="34" charset="-128"/>
              </a:rPr>
              <a:t>さらに、</a:t>
            </a:r>
            <a:r>
              <a:rPr lang="en-US" altLang="ja-JP" sz="1400" dirty="0">
                <a:latin typeface="Meiryo UI" panose="020B0604030504040204" pitchFamily="34" charset="-128"/>
                <a:ea typeface="Meiryo UI" panose="020B0604030504040204" pitchFamily="34" charset="-128"/>
              </a:rPr>
              <a:t>Azure RBAC </a:t>
            </a:r>
            <a:r>
              <a:rPr lang="ja-JP" altLang="en-US" sz="1400" dirty="0">
                <a:latin typeface="Meiryo UI" panose="020B0604030504040204" pitchFamily="34" charset="-128"/>
                <a:ea typeface="Meiryo UI" panose="020B0604030504040204" pitchFamily="34" charset="-128"/>
              </a:rPr>
              <a:t>のロールも対象</a:t>
            </a:r>
            <a:endParaRPr lang="en-US" altLang="ja-JP" sz="14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71886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par>
                                <p:cTn id="16" presetID="22" presetClass="entr" presetSubtype="8"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500"/>
                            </p:stCondLst>
                            <p:childTnLst>
                              <p:par>
                                <p:cTn id="26" presetID="6" presetClass="emph" presetSubtype="0" decel="100000" fill="hold" nodeType="afterEffect">
                                  <p:stCondLst>
                                    <p:cond delay="0"/>
                                  </p:stCondLst>
                                  <p:childTnLst>
                                    <p:animScale>
                                      <p:cBhvr>
                                        <p:cTn id="27" dur="500" fill="hold"/>
                                        <p:tgtEl>
                                          <p:spTgt spid="17"/>
                                        </p:tgtEl>
                                      </p:cBhvr>
                                      <p:by x="150000" y="150000"/>
                                    </p:animScale>
                                  </p:childTnLst>
                                </p:cTn>
                              </p:par>
                              <p:par>
                                <p:cTn id="28" presetID="42" presetClass="path" presetSubtype="0" accel="50000" decel="50000" fill="hold" grpId="1" nodeType="withEffect">
                                  <p:stCondLst>
                                    <p:cond delay="0"/>
                                  </p:stCondLst>
                                  <p:childTnLst>
                                    <p:animMotion origin="layout" path="M 2.5E-6 1.85185E-6 L 2.5E-6 0.02824 " pathEditMode="relative" rAng="0" ptsTypes="AA">
                                      <p:cBhvr>
                                        <p:cTn id="29" dur="500" fill="hold"/>
                                        <p:tgtEl>
                                          <p:spTgt spid="12"/>
                                        </p:tgtEl>
                                        <p:attrNameLst>
                                          <p:attrName>ppt_x</p:attrName>
                                          <p:attrName>ppt_y</p:attrName>
                                        </p:attrNameLst>
                                      </p:cBhvr>
                                      <p:rCtr x="0" y="1412"/>
                                    </p:animMotion>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left)">
                                      <p:cBhvr>
                                        <p:cTn id="34" dur="500"/>
                                        <p:tgtEl>
                                          <p:spTgt spid="25"/>
                                        </p:tgtEl>
                                      </p:cBhvr>
                                    </p:animEffect>
                                  </p:childTnLst>
                                </p:cTn>
                              </p:par>
                            </p:childTnLst>
                          </p:cTn>
                        </p:par>
                        <p:par>
                          <p:cTn id="35" fill="hold">
                            <p:stCondLst>
                              <p:cond delay="500"/>
                            </p:stCondLst>
                            <p:childTnLst>
                              <p:par>
                                <p:cTn id="36" presetID="21" presetClass="entr" presetSubtype="1" fill="hold"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heel(1)">
                                      <p:cBhvr>
                                        <p:cTn id="38" dur="20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left)">
                                      <p:cBhvr>
                                        <p:cTn id="46" dur="500"/>
                                        <p:tgtEl>
                                          <p:spTgt spid="24"/>
                                        </p:tgtEl>
                                      </p:cBhvr>
                                    </p:animEffect>
                                  </p:childTnLst>
                                </p:cTn>
                              </p:par>
                              <p:par>
                                <p:cTn id="47" presetID="6" presetClass="emph" presetSubtype="0" decel="100000" fill="hold" nodeType="withEffect">
                                  <p:stCondLst>
                                    <p:cond delay="0"/>
                                  </p:stCondLst>
                                  <p:childTnLst>
                                    <p:animScale>
                                      <p:cBhvr>
                                        <p:cTn id="48" dur="500" fill="hold"/>
                                        <p:tgtEl>
                                          <p:spTgt spid="17"/>
                                        </p:tgtEl>
                                      </p:cBhvr>
                                      <p:by x="75000" y="75000"/>
                                    </p:animScale>
                                  </p:childTnLst>
                                </p:cTn>
                              </p:par>
                              <p:par>
                                <p:cTn id="49" presetID="64" presetClass="path" presetSubtype="0" decel="100000" fill="hold" grpId="2" nodeType="withEffect">
                                  <p:stCondLst>
                                    <p:cond delay="0"/>
                                  </p:stCondLst>
                                  <p:childTnLst>
                                    <p:animMotion origin="layout" path="M 2.5E-6 0.02824 L 2.5E-6 1.85185E-6 " pathEditMode="relative" rAng="0" ptsTypes="AA">
                                      <p:cBhvr>
                                        <p:cTn id="50" dur="500" fill="hold"/>
                                        <p:tgtEl>
                                          <p:spTgt spid="12"/>
                                        </p:tgtEl>
                                        <p:attrNameLst>
                                          <p:attrName>ppt_x</p:attrName>
                                          <p:attrName>ppt_y</p:attrName>
                                        </p:attrNameLst>
                                      </p:cBhvr>
                                      <p:rCtr x="0" y="-1412"/>
                                    </p:animMotion>
                                  </p:childTnLst>
                                </p:cTn>
                              </p:par>
                              <p:par>
                                <p:cTn id="51" presetID="10"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42" presetClass="path" presetSubtype="0" accel="50000" decel="50000" fill="hold" grpId="1" nodeType="withEffect">
                                  <p:stCondLst>
                                    <p:cond delay="0"/>
                                  </p:stCondLst>
                                  <p:childTnLst>
                                    <p:animMotion origin="layout" path="M 2.5E-6 1.85185E-6 L 2.5E-6 0.02824 " pathEditMode="relative" rAng="0" ptsTypes="AA">
                                      <p:cBhvr>
                                        <p:cTn id="61" dur="500" fill="hold"/>
                                        <p:tgtEl>
                                          <p:spTgt spid="34"/>
                                        </p:tgtEl>
                                        <p:attrNameLst>
                                          <p:attrName>ppt_x</p:attrName>
                                          <p:attrName>ppt_y</p:attrName>
                                        </p:attrNameLst>
                                      </p:cBhvr>
                                      <p:rCtr x="0" y="1412"/>
                                    </p:animMotion>
                                  </p:childTnLst>
                                </p:cTn>
                              </p:par>
                              <p:par>
                                <p:cTn id="62" presetID="64" presetClass="path" presetSubtype="0" decel="100000" fill="hold" grpId="2" nodeType="withEffect">
                                  <p:stCondLst>
                                    <p:cond delay="0"/>
                                  </p:stCondLst>
                                  <p:childTnLst>
                                    <p:animMotion origin="layout" path="M 2.5E-6 0.02824 L 2.5E-6 1.85185E-6 " pathEditMode="relative" rAng="0" ptsTypes="AA">
                                      <p:cBhvr>
                                        <p:cTn id="63" dur="500" fill="hold"/>
                                        <p:tgtEl>
                                          <p:spTgt spid="34"/>
                                        </p:tgtEl>
                                        <p:attrNameLst>
                                          <p:attrName>ppt_x</p:attrName>
                                          <p:attrName>ppt_y</p:attrName>
                                        </p:attrNameLst>
                                      </p:cBhvr>
                                      <p:rCtr x="0" y="-1412"/>
                                    </p:animMotion>
                                  </p:childTnLst>
                                </p:cTn>
                              </p:par>
                            </p:childTnLst>
                          </p:cTn>
                        </p:par>
                        <p:par>
                          <p:cTn id="64" fill="hold">
                            <p:stCondLst>
                              <p:cond delay="500"/>
                            </p:stCondLst>
                            <p:childTnLst>
                              <p:par>
                                <p:cTn id="65" presetID="42" presetClass="path" presetSubtype="0" accel="50000" decel="50000" fill="hold" grpId="0" nodeType="afterEffect">
                                  <p:stCondLst>
                                    <p:cond delay="0"/>
                                  </p:stCondLst>
                                  <p:childTnLst>
                                    <p:animMotion origin="layout" path="M 0.00026 -0.00046 L -0.30286 0.37917 " pathEditMode="relative" rAng="0" ptsTypes="AA">
                                      <p:cBhvr>
                                        <p:cTn id="66" dur="2000" fill="hold"/>
                                        <p:tgtEl>
                                          <p:spTgt spid="45"/>
                                        </p:tgtEl>
                                        <p:attrNameLst>
                                          <p:attrName>ppt_x</p:attrName>
                                          <p:attrName>ppt_y</p:attrName>
                                        </p:attrNameLst>
                                      </p:cBhvr>
                                      <p:rCtr x="-15156" y="18981"/>
                                    </p:animMotion>
                                  </p:childTnLst>
                                </p:cTn>
                              </p:par>
                            </p:childTnLst>
                          </p:cTn>
                        </p:par>
                        <p:par>
                          <p:cTn id="67" fill="hold">
                            <p:stCondLst>
                              <p:cond delay="2500"/>
                            </p:stCondLst>
                            <p:childTnLst>
                              <p:par>
                                <p:cTn id="68" presetID="42" presetClass="path" presetSubtype="0" accel="50000" decel="50000" fill="hold" grpId="0" nodeType="afterEffect">
                                  <p:stCondLst>
                                    <p:cond delay="0"/>
                                  </p:stCondLst>
                                  <p:childTnLst>
                                    <p:animMotion origin="layout" path="M 0.00026 -0.00046 L -0.30286 0.37917 " pathEditMode="relative" rAng="0" ptsTypes="AA">
                                      <p:cBhvr>
                                        <p:cTn id="69" dur="2000" fill="hold"/>
                                        <p:tgtEl>
                                          <p:spTgt spid="46"/>
                                        </p:tgtEl>
                                        <p:attrNameLst>
                                          <p:attrName>ppt_x</p:attrName>
                                          <p:attrName>ppt_y</p:attrName>
                                        </p:attrNameLst>
                                      </p:cBhvr>
                                      <p:rCtr x="-15156" y="18981"/>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fade">
                                      <p:cBhvr>
                                        <p:cTn id="7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2" grpId="1"/>
      <p:bldP spid="12" grpId="2"/>
      <p:bldP spid="20" grpId="0"/>
      <p:bldP spid="29" grpId="0"/>
      <p:bldP spid="34" grpId="0"/>
      <p:bldP spid="34" grpId="1"/>
      <p:bldP spid="34" grpId="2"/>
      <p:bldP spid="45" grpId="0" animBg="1"/>
      <p:bldP spid="46" grpId="0" animBg="1"/>
      <p:bldP spid="4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161D138-24BF-44CB-9380-2210DEB1A917}"/>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kumimoji="0" lang="en-US" altLang="ja-JP" sz="2800" b="0" i="0" u="none" strike="noStrike" kern="120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Segoe UI" panose="020B0502040204020203" pitchFamily="34" charset="0"/>
              </a:rPr>
              <a:t>7. </a:t>
            </a:r>
            <a:r>
              <a:rPr kumimoji="1" lang="ja-JP" altLang="en-US" sz="2800" dirty="0">
                <a:solidFill>
                  <a:schemeClr val="bg1"/>
                </a:solidFill>
                <a:latin typeface="Meiryo UI" panose="020B0604030504040204" pitchFamily="50" charset="-128"/>
                <a:ea typeface="Meiryo UI" panose="020B0604030504040204" pitchFamily="50" charset="-128"/>
              </a:rPr>
              <a:t>機械学習を利用して危険な </a:t>
            </a:r>
            <a:r>
              <a:rPr kumimoji="1" lang="en-US" altLang="ja-JP" sz="2800" dirty="0">
                <a:solidFill>
                  <a:schemeClr val="bg1"/>
                </a:solidFill>
                <a:latin typeface="Meiryo UI" panose="020B0604030504040204" pitchFamily="50" charset="-128"/>
                <a:ea typeface="Meiryo UI" panose="020B0604030504040204" pitchFamily="50" charset="-128"/>
              </a:rPr>
              <a:t>ID </a:t>
            </a:r>
            <a:r>
              <a:rPr kumimoji="1" lang="ja-JP" altLang="en-US" sz="2800" dirty="0">
                <a:solidFill>
                  <a:schemeClr val="bg1"/>
                </a:solidFill>
                <a:latin typeface="Meiryo UI" panose="020B0604030504040204" pitchFamily="50" charset="-128"/>
                <a:ea typeface="Meiryo UI" panose="020B0604030504040204" pitchFamily="50" charset="-128"/>
              </a:rPr>
              <a:t>を検知し </a:t>
            </a:r>
            <a:r>
              <a:rPr kumimoji="1" lang="en-US" altLang="ja-JP" sz="2800" dirty="0">
                <a:solidFill>
                  <a:schemeClr val="bg1"/>
                </a:solidFill>
                <a:latin typeface="Meiryo UI" panose="020B0604030504040204" pitchFamily="50" charset="-128"/>
                <a:ea typeface="Meiryo UI" panose="020B0604030504040204" pitchFamily="50" charset="-128"/>
              </a:rPr>
              <a:t>(</a:t>
            </a:r>
            <a:r>
              <a:rPr kumimoji="1" lang="ja-JP" altLang="en-US" sz="2800" dirty="0">
                <a:solidFill>
                  <a:schemeClr val="bg1"/>
                </a:solidFill>
                <a:latin typeface="Meiryo UI" panose="020B0604030504040204" pitchFamily="50" charset="-128"/>
                <a:ea typeface="Meiryo UI" panose="020B0604030504040204" pitchFamily="50" charset="-128"/>
              </a:rPr>
              <a:t>自動で</a:t>
            </a:r>
            <a:r>
              <a:rPr kumimoji="1" lang="en-US" altLang="ja-JP" sz="2800" dirty="0">
                <a:solidFill>
                  <a:schemeClr val="bg1"/>
                </a:solidFill>
                <a:latin typeface="Meiryo UI" panose="020B0604030504040204" pitchFamily="50" charset="-128"/>
                <a:ea typeface="Meiryo UI" panose="020B0604030504040204" pitchFamily="50" charset="-128"/>
              </a:rPr>
              <a:t>) </a:t>
            </a:r>
            <a:r>
              <a:rPr kumimoji="1" lang="ja-JP" altLang="en-US" sz="2800" dirty="0">
                <a:solidFill>
                  <a:schemeClr val="bg1"/>
                </a:solidFill>
                <a:latin typeface="Meiryo UI" panose="020B0604030504040204" pitchFamily="50" charset="-128"/>
                <a:ea typeface="Meiryo UI" panose="020B0604030504040204" pitchFamily="50" charset="-128"/>
              </a:rPr>
              <a:t>対処する</a:t>
            </a:r>
            <a:endParaRPr kumimoji="1" lang="en-US" altLang="ja-JP" sz="2800" dirty="0">
              <a:solidFill>
                <a:schemeClr val="bg1"/>
              </a:solidFill>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2C489C45-5B1C-4E83-A086-478094E547B2}"/>
              </a:ext>
            </a:extLst>
          </p:cNvPr>
          <p:cNvSpPr/>
          <p:nvPr/>
        </p:nvSpPr>
        <p:spPr bwMode="auto">
          <a:xfrm>
            <a:off x="152400" y="914400"/>
            <a:ext cx="7391400" cy="472440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正方形/長方形 60">
            <a:extLst>
              <a:ext uri="{FF2B5EF4-FFF2-40B4-BE49-F238E27FC236}">
                <a16:creationId xmlns:a16="http://schemas.microsoft.com/office/drawing/2014/main" id="{215AFB5B-C792-45A5-B2C4-382065AB7313}"/>
              </a:ext>
            </a:extLst>
          </p:cNvPr>
          <p:cNvSpPr/>
          <p:nvPr/>
        </p:nvSpPr>
        <p:spPr bwMode="auto">
          <a:xfrm>
            <a:off x="7620000" y="1295400"/>
            <a:ext cx="4419600" cy="24384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構築不要、ボタン一つで有効化</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機械学習</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により組織内に潜在的に存在するユーザー、デバイス、認証に対する脅威を検出できる</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脅威が検出されたことがレポートとして出力されることに加え、条件付きアクセスとの組み合わせにより</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自動でレスポンス</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することができる</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p:txBody>
      </p:sp>
      <p:sp>
        <p:nvSpPr>
          <p:cNvPr id="57" name="正方形/長方形 56">
            <a:extLst>
              <a:ext uri="{FF2B5EF4-FFF2-40B4-BE49-F238E27FC236}">
                <a16:creationId xmlns:a16="http://schemas.microsoft.com/office/drawing/2014/main" id="{94EF320F-848C-468B-BD79-041C23E5C85C}"/>
              </a:ext>
            </a:extLst>
          </p:cNvPr>
          <p:cNvSpPr/>
          <p:nvPr/>
        </p:nvSpPr>
        <p:spPr bwMode="auto">
          <a:xfrm>
            <a:off x="7620000" y="3810000"/>
            <a:ext cx="4419600" cy="381000"/>
          </a:xfrm>
          <a:prstGeom prst="rect">
            <a:avLst/>
          </a:prstGeom>
          <a:solidFill>
            <a:schemeClr val="accent6">
              <a:lumMod val="50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bg1"/>
                </a:solidFill>
                <a:latin typeface="Meiryo UI" panose="020B0604030504040204" pitchFamily="50" charset="-128"/>
                <a:ea typeface="Meiryo UI" panose="020B0604030504040204" pitchFamily="50" charset="-128"/>
                <a:cs typeface="Segoe UI" pitchFamily="34" charset="0"/>
              </a:rPr>
              <a:t>利用する機能</a:t>
            </a:r>
          </a:p>
        </p:txBody>
      </p:sp>
      <p:sp>
        <p:nvSpPr>
          <p:cNvPr id="2" name="正方形/長方形 1">
            <a:extLst>
              <a:ext uri="{FF2B5EF4-FFF2-40B4-BE49-F238E27FC236}">
                <a16:creationId xmlns:a16="http://schemas.microsoft.com/office/drawing/2014/main" id="{D601DC6D-E32D-4330-A97D-945567658B8F}"/>
              </a:ext>
            </a:extLst>
          </p:cNvPr>
          <p:cNvSpPr/>
          <p:nvPr/>
        </p:nvSpPr>
        <p:spPr bwMode="auto">
          <a:xfrm>
            <a:off x="7620000" y="914400"/>
            <a:ext cx="4419600" cy="381000"/>
          </a:xfrm>
          <a:prstGeom prst="rect">
            <a:avLst/>
          </a:prstGeom>
          <a:solidFill>
            <a:schemeClr val="accent6">
              <a:lumMod val="50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bg1"/>
                </a:solidFill>
                <a:latin typeface="Meiryo UI" panose="020B0604030504040204" pitchFamily="50" charset="-128"/>
                <a:ea typeface="Meiryo UI" panose="020B0604030504040204" pitchFamily="50" charset="-128"/>
                <a:cs typeface="Segoe UI" pitchFamily="34" charset="0"/>
              </a:rPr>
              <a:t>どのようなメリットがある？</a:t>
            </a:r>
          </a:p>
        </p:txBody>
      </p:sp>
      <p:sp>
        <p:nvSpPr>
          <p:cNvPr id="63" name="正方形/長方形 62">
            <a:extLst>
              <a:ext uri="{FF2B5EF4-FFF2-40B4-BE49-F238E27FC236}">
                <a16:creationId xmlns:a16="http://schemas.microsoft.com/office/drawing/2014/main" id="{3A0EAE83-17CC-4A7B-AD7A-DA5884B17D82}"/>
              </a:ext>
            </a:extLst>
          </p:cNvPr>
          <p:cNvSpPr/>
          <p:nvPr/>
        </p:nvSpPr>
        <p:spPr bwMode="auto">
          <a:xfrm>
            <a:off x="152400" y="5753100"/>
            <a:ext cx="1371600" cy="952500"/>
          </a:xfrm>
          <a:prstGeom prst="rect">
            <a:avLst/>
          </a:prstGeom>
          <a:solidFill>
            <a:srgbClr val="CCC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tx1"/>
                </a:solidFill>
                <a:latin typeface="Meiryo UI" panose="020B0604030504040204" pitchFamily="50" charset="-128"/>
                <a:ea typeface="Meiryo UI" panose="020B0604030504040204" pitchFamily="50" charset="-128"/>
                <a:cs typeface="Segoe UI" pitchFamily="34" charset="0"/>
              </a:rPr>
              <a:t>もっと詳しく</a:t>
            </a:r>
          </a:p>
        </p:txBody>
      </p:sp>
      <p:sp>
        <p:nvSpPr>
          <p:cNvPr id="64" name="正方形/長方形 63">
            <a:extLst>
              <a:ext uri="{FF2B5EF4-FFF2-40B4-BE49-F238E27FC236}">
                <a16:creationId xmlns:a16="http://schemas.microsoft.com/office/drawing/2014/main" id="{9B0E0ACA-DF08-4ED5-811F-A6C50DEF6EBA}"/>
              </a:ext>
            </a:extLst>
          </p:cNvPr>
          <p:cNvSpPr/>
          <p:nvPr/>
        </p:nvSpPr>
        <p:spPr bwMode="auto">
          <a:xfrm>
            <a:off x="1524000" y="5753100"/>
            <a:ext cx="10515600" cy="8280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Docs: Identity Protection </a:t>
            </a:r>
            <a:r>
              <a:rPr lang="ja-JP" altLang="en-US" sz="1400" dirty="0">
                <a:solidFill>
                  <a:schemeClr val="tx1"/>
                </a:solidFill>
                <a:latin typeface="Meiryo UI" panose="020B0604030504040204" pitchFamily="50" charset="-128"/>
                <a:ea typeface="Meiryo UI" panose="020B0604030504040204" pitchFamily="50" charset="-128"/>
              </a:rPr>
              <a:t>概要 </a:t>
            </a:r>
            <a:r>
              <a:rPr lang="en-US" altLang="ja-JP" sz="1400" dirty="0">
                <a:solidFill>
                  <a:schemeClr val="tx1"/>
                </a:solidFill>
                <a:latin typeface="Meiryo UI" panose="020B0604030504040204" pitchFamily="50" charset="-128"/>
                <a:ea typeface="Meiryo UI" panose="020B0604030504040204" pitchFamily="50" charset="-128"/>
              </a:rPr>
              <a:t>(http://aka.ms/ipdocs)</a:t>
            </a:r>
          </a:p>
          <a:p>
            <a:pPr marL="179388" indent="-179388" defTabSz="932472" fontAlgn="base">
              <a:lnSpc>
                <a:spcPct val="90000"/>
              </a:lnSpc>
              <a:spcBef>
                <a:spcPct val="0"/>
              </a:spcBef>
              <a:spcAft>
                <a:spcPct val="0"/>
              </a:spcAft>
              <a:buFont typeface="Arial" panose="020B0604020202020204" pitchFamily="34" charset="0"/>
              <a:buChar char="•"/>
            </a:pPr>
            <a:r>
              <a:rPr lang="ja-JP" altLang="en-US" sz="1400" dirty="0">
                <a:solidFill>
                  <a:schemeClr val="tx1"/>
                </a:solidFill>
                <a:latin typeface="Meiryo UI" panose="020B0604030504040204" pitchFamily="50" charset="-128"/>
                <a:ea typeface="Meiryo UI" panose="020B0604030504040204" pitchFamily="50" charset="-128"/>
              </a:rPr>
              <a:t>無償評価を開始する方法 </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400" dirty="0">
                <a:solidFill>
                  <a:schemeClr val="tx1"/>
                </a:solidFill>
                <a:latin typeface="Meiryo UI" panose="020B0604030504040204" pitchFamily="50" charset="-128"/>
                <a:ea typeface="Meiryo UI" panose="020B0604030504040204" pitchFamily="50" charset="-128"/>
                <a:hlinkClick r:id="rId3"/>
              </a:rPr>
              <a:t>https://github.com/teppeiy/AzureAD-Tips/blob/master/Security/Discover-vulnerability.md</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endParaRPr lang="en-US" altLang="ja-JP" sz="1400" dirty="0">
              <a:solidFill>
                <a:schemeClr val="tx1"/>
              </a:solidFill>
              <a:latin typeface="Meiryo UI" panose="020B0604030504040204" pitchFamily="50" charset="-128"/>
              <a:ea typeface="Meiryo UI" panose="020B0604030504040204" pitchFamily="50" charset="-128"/>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endParaRPr>
          </a:p>
        </p:txBody>
      </p:sp>
      <p:sp>
        <p:nvSpPr>
          <p:cNvPr id="257" name="正方形/長方形 256">
            <a:extLst>
              <a:ext uri="{FF2B5EF4-FFF2-40B4-BE49-F238E27FC236}">
                <a16:creationId xmlns:a16="http://schemas.microsoft.com/office/drawing/2014/main" id="{CD0AA500-2654-44A1-AD22-F28CEAA223F4}"/>
              </a:ext>
            </a:extLst>
          </p:cNvPr>
          <p:cNvSpPr/>
          <p:nvPr/>
        </p:nvSpPr>
        <p:spPr bwMode="auto">
          <a:xfrm>
            <a:off x="7620000" y="4191000"/>
            <a:ext cx="4419600" cy="14478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Identity</a:t>
            </a:r>
            <a:r>
              <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rPr>
              <a:t> </a:t>
            </a: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Protection (P2 </a:t>
            </a:r>
            <a:r>
              <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rPr>
              <a:t>ライセンスが必要</a:t>
            </a: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a:t>
            </a:r>
            <a:endPar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endParaRPr>
          </a:p>
        </p:txBody>
      </p:sp>
      <p:sp>
        <p:nvSpPr>
          <p:cNvPr id="79" name="Rectangle 79">
            <a:extLst>
              <a:ext uri="{FF2B5EF4-FFF2-40B4-BE49-F238E27FC236}">
                <a16:creationId xmlns:a16="http://schemas.microsoft.com/office/drawing/2014/main" id="{C982C54C-736E-417A-A547-50A5D3C2B078}"/>
              </a:ext>
            </a:extLst>
          </p:cNvPr>
          <p:cNvSpPr/>
          <p:nvPr/>
        </p:nvSpPr>
        <p:spPr>
          <a:xfrm>
            <a:off x="2971800" y="994562"/>
            <a:ext cx="1279483" cy="431339"/>
          </a:xfrm>
          <a:prstGeom prst="rect">
            <a:avLst/>
          </a:prstGeom>
        </p:spPr>
        <p:txBody>
          <a:bodyPr wrap="square">
            <a:spAutoFit/>
          </a:bodyPr>
          <a:lstStyle/>
          <a:p>
            <a:pPr algn="ctr" defTabSz="1218316">
              <a:lnSpc>
                <a:spcPct val="90000"/>
              </a:lnSpc>
              <a:spcBef>
                <a:spcPct val="20000"/>
              </a:spcBef>
              <a:buSzPct val="80000"/>
              <a:defRPr/>
            </a:pPr>
            <a:r>
              <a:rPr lang="en-US" sz="1200" b="1" kern="0" dirty="0">
                <a:solidFill>
                  <a:schemeClr val="accent4"/>
                </a:solidFill>
                <a:latin typeface="Segoe UI"/>
                <a:cs typeface="Segoe UI Light" panose="020B0502040204020203" pitchFamily="34" charset="0"/>
              </a:rPr>
              <a:t>Leaked credentials</a:t>
            </a:r>
          </a:p>
        </p:txBody>
      </p:sp>
      <p:sp>
        <p:nvSpPr>
          <p:cNvPr id="80" name="Rectangle 80">
            <a:extLst>
              <a:ext uri="{FF2B5EF4-FFF2-40B4-BE49-F238E27FC236}">
                <a16:creationId xmlns:a16="http://schemas.microsoft.com/office/drawing/2014/main" id="{62932E33-BF87-4568-9DDA-772FACD4EED4}"/>
              </a:ext>
            </a:extLst>
          </p:cNvPr>
          <p:cNvSpPr/>
          <p:nvPr/>
        </p:nvSpPr>
        <p:spPr>
          <a:xfrm>
            <a:off x="742002" y="994562"/>
            <a:ext cx="1188087" cy="431339"/>
          </a:xfrm>
          <a:prstGeom prst="rect">
            <a:avLst/>
          </a:prstGeom>
        </p:spPr>
        <p:txBody>
          <a:bodyPr wrap="square">
            <a:spAutoFit/>
          </a:bodyPr>
          <a:lstStyle/>
          <a:p>
            <a:pPr algn="ctr" defTabSz="1218316">
              <a:lnSpc>
                <a:spcPct val="90000"/>
              </a:lnSpc>
              <a:spcBef>
                <a:spcPct val="20000"/>
              </a:spcBef>
              <a:buSzPct val="80000"/>
              <a:defRPr/>
            </a:pPr>
            <a:r>
              <a:rPr lang="en-US" sz="1200" b="1" kern="0" dirty="0">
                <a:solidFill>
                  <a:schemeClr val="accent4"/>
                </a:solidFill>
                <a:latin typeface="Segoe UI"/>
                <a:cs typeface="Segoe UI Light" panose="020B0502040204020203" pitchFamily="34" charset="0"/>
              </a:rPr>
              <a:t>Infected devices</a:t>
            </a:r>
          </a:p>
        </p:txBody>
      </p:sp>
      <p:sp>
        <p:nvSpPr>
          <p:cNvPr id="81" name="Rectangle 88">
            <a:extLst>
              <a:ext uri="{FF2B5EF4-FFF2-40B4-BE49-F238E27FC236}">
                <a16:creationId xmlns:a16="http://schemas.microsoft.com/office/drawing/2014/main" id="{44394DB0-EA2A-44A5-8308-E8F250E201DB}"/>
              </a:ext>
            </a:extLst>
          </p:cNvPr>
          <p:cNvSpPr/>
          <p:nvPr/>
        </p:nvSpPr>
        <p:spPr>
          <a:xfrm>
            <a:off x="1673026" y="1223967"/>
            <a:ext cx="1580967" cy="431339"/>
          </a:xfrm>
          <a:prstGeom prst="rect">
            <a:avLst/>
          </a:prstGeom>
        </p:spPr>
        <p:txBody>
          <a:bodyPr wrap="square">
            <a:spAutoFit/>
          </a:bodyPr>
          <a:lstStyle/>
          <a:p>
            <a:pPr algn="ctr" defTabSz="1218316">
              <a:lnSpc>
                <a:spcPct val="90000"/>
              </a:lnSpc>
              <a:spcBef>
                <a:spcPct val="20000"/>
              </a:spcBef>
              <a:buSzPct val="80000"/>
              <a:defRPr/>
            </a:pPr>
            <a:r>
              <a:rPr lang="en-US" sz="1200" b="1" kern="0" dirty="0">
                <a:solidFill>
                  <a:schemeClr val="accent4"/>
                </a:solidFill>
                <a:latin typeface="Segoe UI"/>
                <a:cs typeface="Segoe UI Light" panose="020B0502040204020203" pitchFamily="34" charset="0"/>
              </a:rPr>
              <a:t>Configuration vulnerabilities </a:t>
            </a:r>
          </a:p>
        </p:txBody>
      </p:sp>
      <p:grpSp>
        <p:nvGrpSpPr>
          <p:cNvPr id="82" name="Group 26">
            <a:extLst>
              <a:ext uri="{FF2B5EF4-FFF2-40B4-BE49-F238E27FC236}">
                <a16:creationId xmlns:a16="http://schemas.microsoft.com/office/drawing/2014/main" id="{2C58749D-7CCD-42F4-A1D9-FBA08C64ECA4}"/>
              </a:ext>
            </a:extLst>
          </p:cNvPr>
          <p:cNvGrpSpPr/>
          <p:nvPr/>
        </p:nvGrpSpPr>
        <p:grpSpPr>
          <a:xfrm>
            <a:off x="4967484" y="1488400"/>
            <a:ext cx="2118825" cy="2383837"/>
            <a:chOff x="10883719" y="2672995"/>
            <a:chExt cx="2119126" cy="2384174"/>
          </a:xfrm>
        </p:grpSpPr>
        <p:sp>
          <p:nvSpPr>
            <p:cNvPr id="83" name="Rectangle 101">
              <a:extLst>
                <a:ext uri="{FF2B5EF4-FFF2-40B4-BE49-F238E27FC236}">
                  <a16:creationId xmlns:a16="http://schemas.microsoft.com/office/drawing/2014/main" id="{98E8A3A5-E52A-44EF-A8EF-DF64844A00E3}"/>
                </a:ext>
              </a:extLst>
            </p:cNvPr>
            <p:cNvSpPr/>
            <p:nvPr/>
          </p:nvSpPr>
          <p:spPr>
            <a:xfrm>
              <a:off x="10905530" y="2672995"/>
              <a:ext cx="2097315" cy="646423"/>
            </a:xfrm>
            <a:prstGeom prst="rect">
              <a:avLst/>
            </a:prstGeom>
          </p:spPr>
          <p:txBody>
            <a:bodyPr wrap="square">
              <a:spAutoFit/>
            </a:bodyPr>
            <a:lstStyle/>
            <a:p>
              <a:pPr defTabSz="932114" fontAlgn="base">
                <a:spcBef>
                  <a:spcPct val="0"/>
                </a:spcBef>
                <a:spcAft>
                  <a:spcPct val="0"/>
                </a:spcAft>
                <a:defRPr/>
              </a:pPr>
              <a:r>
                <a:rPr lang="ja-JP" altLang="en-US" kern="0" dirty="0">
                  <a:latin typeface="Meiryo UI" panose="020B0604030504040204" pitchFamily="50" charset="-128"/>
                  <a:ea typeface="Meiryo UI" panose="020B0604030504040204" pitchFamily="50" charset="-128"/>
                  <a:cs typeface="Segoe UI Light"/>
                </a:rPr>
                <a:t>条件付きアクセス</a:t>
              </a:r>
              <a:endParaRPr lang="en-US" altLang="ja-JP" kern="0" dirty="0">
                <a:latin typeface="Meiryo UI" panose="020B0604030504040204" pitchFamily="50" charset="-128"/>
                <a:ea typeface="Meiryo UI" panose="020B0604030504040204" pitchFamily="50" charset="-128"/>
                <a:cs typeface="Segoe UI Light"/>
              </a:endParaRPr>
            </a:p>
            <a:p>
              <a:pPr defTabSz="932114" fontAlgn="base">
                <a:spcBef>
                  <a:spcPct val="0"/>
                </a:spcBef>
                <a:spcAft>
                  <a:spcPct val="0"/>
                </a:spcAft>
                <a:defRPr/>
              </a:pPr>
              <a:r>
                <a:rPr lang="ja-JP" altLang="en-US" kern="0" dirty="0">
                  <a:latin typeface="Meiryo UI" panose="020B0604030504040204" pitchFamily="50" charset="-128"/>
                  <a:ea typeface="Meiryo UI" panose="020B0604030504040204" pitchFamily="50" charset="-128"/>
                  <a:cs typeface="Segoe UI Light"/>
                </a:rPr>
                <a:t>による自動対応</a:t>
              </a:r>
              <a:endParaRPr lang="en-US" kern="0" dirty="0">
                <a:latin typeface="Meiryo UI" panose="020B0604030504040204" pitchFamily="50" charset="-128"/>
                <a:ea typeface="Meiryo UI" panose="020B0604030504040204" pitchFamily="50" charset="-128"/>
                <a:cs typeface="Segoe UI Light"/>
              </a:endParaRPr>
            </a:p>
          </p:txBody>
        </p:sp>
        <p:grpSp>
          <p:nvGrpSpPr>
            <p:cNvPr id="84" name="Group 102">
              <a:extLst>
                <a:ext uri="{FF2B5EF4-FFF2-40B4-BE49-F238E27FC236}">
                  <a16:creationId xmlns:a16="http://schemas.microsoft.com/office/drawing/2014/main" id="{AD87AF9B-EF35-47E1-90EF-C4B88DBC54C1}"/>
                </a:ext>
              </a:extLst>
            </p:cNvPr>
            <p:cNvGrpSpPr/>
            <p:nvPr/>
          </p:nvGrpSpPr>
          <p:grpSpPr>
            <a:xfrm>
              <a:off x="10883719" y="3500960"/>
              <a:ext cx="2075811" cy="1556209"/>
              <a:chOff x="5232952" y="1497296"/>
              <a:chExt cx="2075811" cy="1296076"/>
            </a:xfrm>
          </p:grpSpPr>
          <p:sp>
            <p:nvSpPr>
              <p:cNvPr id="85" name="Rectangle 103">
                <a:extLst>
                  <a:ext uri="{FF2B5EF4-FFF2-40B4-BE49-F238E27FC236}">
                    <a16:creationId xmlns:a16="http://schemas.microsoft.com/office/drawing/2014/main" id="{D0A82D87-B0B4-4525-961F-2EB7888AD76B}"/>
                  </a:ext>
                </a:extLst>
              </p:cNvPr>
              <p:cNvSpPr/>
              <p:nvPr/>
            </p:nvSpPr>
            <p:spPr>
              <a:xfrm>
                <a:off x="5232952" y="1497296"/>
                <a:ext cx="2075811" cy="359838"/>
              </a:xfrm>
              <a:prstGeom prst="rect">
                <a:avLst/>
              </a:prstGeom>
              <a:solidFill>
                <a:schemeClr val="accent4">
                  <a:lumMod val="20000"/>
                  <a:lumOff val="80000"/>
                </a:schemeClr>
              </a:solidFill>
            </p:spPr>
            <p:txBody>
              <a:bodyPr wrap="square">
                <a:spAutoFit/>
              </a:bodyPr>
              <a:lstStyle/>
              <a:p>
                <a:pPr defTabSz="1218316">
                  <a:lnSpc>
                    <a:spcPct val="90000"/>
                  </a:lnSpc>
                  <a:spcBef>
                    <a:spcPct val="20000"/>
                  </a:spcBef>
                  <a:buSzPct val="80000"/>
                  <a:defRPr/>
                </a:pPr>
                <a:r>
                  <a:rPr lang="en-US" altLang="ja-JP" sz="1600" kern="0" dirty="0">
                    <a:latin typeface="Meiryo UI" panose="020B0604030504040204" pitchFamily="50" charset="-128"/>
                    <a:ea typeface="Meiryo UI" panose="020B0604030504040204" pitchFamily="50" charset="-128"/>
                    <a:cs typeface="Segoe UI Light" panose="020B0502040204020203" pitchFamily="34" charset="0"/>
                  </a:rPr>
                  <a:t>MFA </a:t>
                </a:r>
                <a:r>
                  <a:rPr lang="ja-JP" altLang="en-US" sz="1600" kern="0" dirty="0">
                    <a:latin typeface="Meiryo UI" panose="020B0604030504040204" pitchFamily="50" charset="-128"/>
                    <a:ea typeface="Meiryo UI" panose="020B0604030504040204" pitchFamily="50" charset="-128"/>
                    <a:cs typeface="Segoe UI Light" panose="020B0502040204020203" pitchFamily="34" charset="0"/>
                  </a:rPr>
                  <a:t>を強制</a:t>
                </a:r>
                <a:endParaRPr lang="en-US" altLang="ja-JP" sz="1600" kern="0" dirty="0">
                  <a:latin typeface="Meiryo UI" panose="020B0604030504040204" pitchFamily="50" charset="-128"/>
                  <a:ea typeface="Meiryo UI" panose="020B0604030504040204" pitchFamily="50" charset="-128"/>
                  <a:cs typeface="Segoe UI Light" panose="020B0502040204020203" pitchFamily="34" charset="0"/>
                </a:endParaRPr>
              </a:p>
            </p:txBody>
          </p:sp>
          <p:sp>
            <p:nvSpPr>
              <p:cNvPr id="86" name="Rectangle 104">
                <a:extLst>
                  <a:ext uri="{FF2B5EF4-FFF2-40B4-BE49-F238E27FC236}">
                    <a16:creationId xmlns:a16="http://schemas.microsoft.com/office/drawing/2014/main" id="{7551EDA6-FFB8-49C5-91DD-4032C84835D4}"/>
                  </a:ext>
                </a:extLst>
              </p:cNvPr>
              <p:cNvSpPr/>
              <p:nvPr/>
            </p:nvSpPr>
            <p:spPr>
              <a:xfrm>
                <a:off x="5263023" y="2433534"/>
                <a:ext cx="2040145" cy="359838"/>
              </a:xfrm>
              <a:prstGeom prst="rect">
                <a:avLst/>
              </a:prstGeom>
              <a:solidFill>
                <a:schemeClr val="accent4">
                  <a:lumMod val="20000"/>
                  <a:lumOff val="80000"/>
                </a:schemeClr>
              </a:solidFill>
            </p:spPr>
            <p:txBody>
              <a:bodyPr wrap="square">
                <a:spAutoFit/>
              </a:bodyPr>
              <a:lstStyle/>
              <a:p>
                <a:pPr defTabSz="1218316">
                  <a:lnSpc>
                    <a:spcPct val="90000"/>
                  </a:lnSpc>
                  <a:spcBef>
                    <a:spcPct val="20000"/>
                  </a:spcBef>
                  <a:buSzPct val="80000"/>
                  <a:defRPr/>
                </a:pPr>
                <a:r>
                  <a:rPr lang="ja-JP" altLang="en-US" sz="1600" kern="0" dirty="0">
                    <a:latin typeface="Meiryo UI" panose="020B0604030504040204" pitchFamily="50" charset="-128"/>
                    <a:ea typeface="Meiryo UI" panose="020B0604030504040204" pitchFamily="50" charset="-128"/>
                    <a:cs typeface="Segoe UI Light" panose="020B0502040204020203" pitchFamily="34" charset="0"/>
                  </a:rPr>
                  <a:t>アクセスをブロック</a:t>
                </a:r>
                <a:endParaRPr lang="en-US" sz="1600" kern="0" dirty="0">
                  <a:latin typeface="Meiryo UI" panose="020B0604030504040204" pitchFamily="50" charset="-128"/>
                  <a:ea typeface="Meiryo UI" panose="020B0604030504040204" pitchFamily="50" charset="-128"/>
                  <a:cs typeface="Segoe UI Light" panose="020B0502040204020203" pitchFamily="34" charset="0"/>
                </a:endParaRPr>
              </a:p>
            </p:txBody>
          </p:sp>
          <p:sp>
            <p:nvSpPr>
              <p:cNvPr id="87" name="Rectangle 105">
                <a:extLst>
                  <a:ext uri="{FF2B5EF4-FFF2-40B4-BE49-F238E27FC236}">
                    <a16:creationId xmlns:a16="http://schemas.microsoft.com/office/drawing/2014/main" id="{BD6D1A3A-9749-4CA7-A719-61F277C1B7F3}"/>
                  </a:ext>
                </a:extLst>
              </p:cNvPr>
              <p:cNvSpPr/>
              <p:nvPr/>
            </p:nvSpPr>
            <p:spPr>
              <a:xfrm>
                <a:off x="5254762" y="1968353"/>
                <a:ext cx="2049944" cy="359838"/>
              </a:xfrm>
              <a:prstGeom prst="rect">
                <a:avLst/>
              </a:prstGeom>
              <a:solidFill>
                <a:schemeClr val="accent4">
                  <a:lumMod val="20000"/>
                  <a:lumOff val="80000"/>
                </a:schemeClr>
              </a:solidFill>
            </p:spPr>
            <p:txBody>
              <a:bodyPr wrap="square">
                <a:spAutoFit/>
              </a:bodyPr>
              <a:lstStyle/>
              <a:p>
                <a:pPr defTabSz="1218316">
                  <a:lnSpc>
                    <a:spcPct val="90000"/>
                  </a:lnSpc>
                  <a:spcBef>
                    <a:spcPct val="20000"/>
                  </a:spcBef>
                  <a:buSzPct val="80000"/>
                  <a:defRPr/>
                </a:pPr>
                <a:r>
                  <a:rPr lang="ja-JP" altLang="en-US" sz="1600" kern="0" dirty="0">
                    <a:latin typeface="Meiryo UI" panose="020B0604030504040204" pitchFamily="50" charset="-128"/>
                    <a:ea typeface="Meiryo UI" panose="020B0604030504040204" pitchFamily="50" charset="-128"/>
                    <a:cs typeface="Segoe UI Light" panose="020B0502040204020203" pitchFamily="34" charset="0"/>
                  </a:rPr>
                  <a:t>パスワード変更を強制</a:t>
                </a:r>
                <a:endParaRPr lang="en-US" sz="1600" kern="0" dirty="0">
                  <a:latin typeface="Meiryo UI" panose="020B0604030504040204" pitchFamily="50" charset="-128"/>
                  <a:ea typeface="Meiryo UI" panose="020B0604030504040204" pitchFamily="50" charset="-128"/>
                  <a:cs typeface="Segoe UI Light" panose="020B0502040204020203" pitchFamily="34" charset="0"/>
                </a:endParaRPr>
              </a:p>
            </p:txBody>
          </p:sp>
        </p:grpSp>
      </p:grpSp>
      <p:cxnSp>
        <p:nvCxnSpPr>
          <p:cNvPr id="89" name="Straight Connector 117">
            <a:extLst>
              <a:ext uri="{FF2B5EF4-FFF2-40B4-BE49-F238E27FC236}">
                <a16:creationId xmlns:a16="http://schemas.microsoft.com/office/drawing/2014/main" id="{60780166-A9E1-45E1-82A9-1C55E0996F88}"/>
              </a:ext>
            </a:extLst>
          </p:cNvPr>
          <p:cNvCxnSpPr>
            <a:cxnSpLocks/>
            <a:stCxn id="83" idx="1"/>
            <a:endCxn id="108" idx="7"/>
          </p:cNvCxnSpPr>
          <p:nvPr/>
        </p:nvCxnSpPr>
        <p:spPr>
          <a:xfrm flipH="1">
            <a:off x="4280345" y="1811565"/>
            <a:ext cx="708947" cy="412205"/>
          </a:xfrm>
          <a:prstGeom prst="line">
            <a:avLst/>
          </a:prstGeom>
          <a:noFill/>
          <a:ln w="19050" cap="flat" cmpd="sng" algn="ctr">
            <a:solidFill>
              <a:srgbClr val="00B294"/>
            </a:solidFill>
            <a:prstDash val="solid"/>
            <a:headEnd type="triangle" w="med" len="med"/>
            <a:tailEnd type="none"/>
          </a:ln>
          <a:effectLst/>
        </p:spPr>
      </p:cxnSp>
      <p:cxnSp>
        <p:nvCxnSpPr>
          <p:cNvPr id="90" name="Straight Arrow Connector 41">
            <a:extLst>
              <a:ext uri="{FF2B5EF4-FFF2-40B4-BE49-F238E27FC236}">
                <a16:creationId xmlns:a16="http://schemas.microsoft.com/office/drawing/2014/main" id="{52CF0566-68CE-4033-BEC3-EAE4F667C168}"/>
              </a:ext>
            </a:extLst>
          </p:cNvPr>
          <p:cNvCxnSpPr/>
          <p:nvPr/>
        </p:nvCxnSpPr>
        <p:spPr>
          <a:xfrm>
            <a:off x="2442474" y="1676400"/>
            <a:ext cx="0" cy="684000"/>
          </a:xfrm>
          <a:prstGeom prst="straightConnector1">
            <a:avLst/>
          </a:prstGeom>
          <a:noFill/>
          <a:ln w="28575" cap="rnd" cmpd="sng" algn="ctr">
            <a:solidFill>
              <a:schemeClr val="accent4"/>
            </a:solidFill>
            <a:prstDash val="sysDot"/>
            <a:headEnd type="none" w="med" len="sm"/>
            <a:tailEnd type="triangle" w="med" len="sm"/>
          </a:ln>
          <a:effectLst/>
        </p:spPr>
      </p:cxnSp>
      <p:cxnSp>
        <p:nvCxnSpPr>
          <p:cNvPr id="92" name="Straight Arrow Connector 59">
            <a:extLst>
              <a:ext uri="{FF2B5EF4-FFF2-40B4-BE49-F238E27FC236}">
                <a16:creationId xmlns:a16="http://schemas.microsoft.com/office/drawing/2014/main" id="{199059A4-03D9-4BF1-B7F3-2E850098D976}"/>
              </a:ext>
            </a:extLst>
          </p:cNvPr>
          <p:cNvCxnSpPr>
            <a:cxnSpLocks/>
          </p:cNvCxnSpPr>
          <p:nvPr/>
        </p:nvCxnSpPr>
        <p:spPr>
          <a:xfrm>
            <a:off x="1623847" y="1421211"/>
            <a:ext cx="566266" cy="1015342"/>
          </a:xfrm>
          <a:prstGeom prst="straightConnector1">
            <a:avLst/>
          </a:prstGeom>
          <a:noFill/>
          <a:ln w="28575" cap="rnd" cmpd="sng" algn="ctr">
            <a:solidFill>
              <a:schemeClr val="accent4"/>
            </a:solidFill>
            <a:prstDash val="sysDot"/>
            <a:headEnd type="none" w="med" len="sm"/>
            <a:tailEnd type="triangle" w="med" len="sm"/>
          </a:ln>
          <a:effectLst/>
        </p:spPr>
      </p:cxnSp>
      <p:cxnSp>
        <p:nvCxnSpPr>
          <p:cNvPr id="93" name="Straight Arrow Connector 60">
            <a:extLst>
              <a:ext uri="{FF2B5EF4-FFF2-40B4-BE49-F238E27FC236}">
                <a16:creationId xmlns:a16="http://schemas.microsoft.com/office/drawing/2014/main" id="{C9A51B7C-4997-4CDD-8E57-60A87A09AD28}"/>
              </a:ext>
            </a:extLst>
          </p:cNvPr>
          <p:cNvCxnSpPr>
            <a:cxnSpLocks/>
          </p:cNvCxnSpPr>
          <p:nvPr/>
        </p:nvCxnSpPr>
        <p:spPr>
          <a:xfrm flipH="1">
            <a:off x="2728317" y="1421211"/>
            <a:ext cx="601876" cy="1015341"/>
          </a:xfrm>
          <a:prstGeom prst="straightConnector1">
            <a:avLst/>
          </a:prstGeom>
          <a:noFill/>
          <a:ln w="28575" cap="rnd" cmpd="sng" algn="ctr">
            <a:solidFill>
              <a:schemeClr val="accent4"/>
            </a:solidFill>
            <a:prstDash val="sysDot"/>
            <a:headEnd type="none" w="med" len="sm"/>
            <a:tailEnd type="triangle" w="med" len="sm"/>
          </a:ln>
          <a:effectLst/>
        </p:spPr>
      </p:cxnSp>
      <p:sp>
        <p:nvSpPr>
          <p:cNvPr id="94" name="Rectangle 78">
            <a:extLst>
              <a:ext uri="{FF2B5EF4-FFF2-40B4-BE49-F238E27FC236}">
                <a16:creationId xmlns:a16="http://schemas.microsoft.com/office/drawing/2014/main" id="{F89D7A6C-C514-47F9-B229-C38F2AEA0DAE}"/>
              </a:ext>
            </a:extLst>
          </p:cNvPr>
          <p:cNvSpPr/>
          <p:nvPr/>
        </p:nvSpPr>
        <p:spPr>
          <a:xfrm>
            <a:off x="457200" y="1508683"/>
            <a:ext cx="1383560" cy="431339"/>
          </a:xfrm>
          <a:prstGeom prst="rect">
            <a:avLst/>
          </a:prstGeom>
        </p:spPr>
        <p:txBody>
          <a:bodyPr wrap="square">
            <a:spAutoFit/>
          </a:bodyPr>
          <a:lstStyle/>
          <a:p>
            <a:pPr algn="ctr" defTabSz="1218316">
              <a:lnSpc>
                <a:spcPct val="90000"/>
              </a:lnSpc>
              <a:spcBef>
                <a:spcPct val="20000"/>
              </a:spcBef>
              <a:buSzPct val="80000"/>
              <a:defRPr/>
            </a:pPr>
            <a:r>
              <a:rPr lang="en-US" sz="1200" b="1" kern="0" dirty="0">
                <a:solidFill>
                  <a:schemeClr val="accent4"/>
                </a:solidFill>
                <a:latin typeface="Segoe UI"/>
                <a:cs typeface="Segoe UI Light" panose="020B0502040204020203" pitchFamily="34" charset="0"/>
              </a:rPr>
              <a:t>Brute force attacks</a:t>
            </a:r>
          </a:p>
        </p:txBody>
      </p:sp>
      <p:cxnSp>
        <p:nvCxnSpPr>
          <p:cNvPr id="95" name="Straight Arrow Connector 39">
            <a:extLst>
              <a:ext uri="{FF2B5EF4-FFF2-40B4-BE49-F238E27FC236}">
                <a16:creationId xmlns:a16="http://schemas.microsoft.com/office/drawing/2014/main" id="{D68E3ED1-D030-4257-8066-3DBA21363B54}"/>
              </a:ext>
            </a:extLst>
          </p:cNvPr>
          <p:cNvCxnSpPr>
            <a:cxnSpLocks/>
          </p:cNvCxnSpPr>
          <p:nvPr/>
        </p:nvCxnSpPr>
        <p:spPr>
          <a:xfrm>
            <a:off x="1530047" y="1884711"/>
            <a:ext cx="321964" cy="553689"/>
          </a:xfrm>
          <a:prstGeom prst="straightConnector1">
            <a:avLst/>
          </a:prstGeom>
          <a:noFill/>
          <a:ln w="28575" cap="rnd" cmpd="sng" algn="ctr">
            <a:solidFill>
              <a:schemeClr val="accent4"/>
            </a:solidFill>
            <a:prstDash val="sysDot"/>
            <a:headEnd type="none" w="med" len="sm"/>
            <a:tailEnd type="triangle" w="med" len="sm"/>
          </a:ln>
          <a:effectLst/>
        </p:spPr>
      </p:cxnSp>
      <p:sp>
        <p:nvSpPr>
          <p:cNvPr id="96" name="Rectangle 81">
            <a:extLst>
              <a:ext uri="{FF2B5EF4-FFF2-40B4-BE49-F238E27FC236}">
                <a16:creationId xmlns:a16="http://schemas.microsoft.com/office/drawing/2014/main" id="{3958BE1D-AC6E-4790-8DD3-D59CC2624198}"/>
              </a:ext>
            </a:extLst>
          </p:cNvPr>
          <p:cNvSpPr/>
          <p:nvPr/>
        </p:nvSpPr>
        <p:spPr>
          <a:xfrm>
            <a:off x="3262445" y="1549861"/>
            <a:ext cx="1461955" cy="431339"/>
          </a:xfrm>
          <a:prstGeom prst="rect">
            <a:avLst/>
          </a:prstGeom>
        </p:spPr>
        <p:txBody>
          <a:bodyPr wrap="square">
            <a:spAutoFit/>
          </a:bodyPr>
          <a:lstStyle/>
          <a:p>
            <a:pPr algn="ctr" defTabSz="1218316">
              <a:lnSpc>
                <a:spcPct val="90000"/>
              </a:lnSpc>
              <a:spcBef>
                <a:spcPct val="20000"/>
              </a:spcBef>
              <a:buSzPct val="80000"/>
              <a:defRPr/>
            </a:pPr>
            <a:r>
              <a:rPr lang="en-US" sz="1200" b="1" kern="0" dirty="0">
                <a:solidFill>
                  <a:schemeClr val="accent4"/>
                </a:solidFill>
                <a:latin typeface="Segoe UI"/>
                <a:cs typeface="Segoe UI Light" panose="020B0502040204020203" pitchFamily="34" charset="0"/>
              </a:rPr>
              <a:t>Suspicious sign-in activities </a:t>
            </a:r>
          </a:p>
        </p:txBody>
      </p:sp>
      <p:cxnSp>
        <p:nvCxnSpPr>
          <p:cNvPr id="97" name="Straight Arrow Connector 42">
            <a:extLst>
              <a:ext uri="{FF2B5EF4-FFF2-40B4-BE49-F238E27FC236}">
                <a16:creationId xmlns:a16="http://schemas.microsoft.com/office/drawing/2014/main" id="{C8F2773C-2139-49CC-BC89-D7711F3C258B}"/>
              </a:ext>
            </a:extLst>
          </p:cNvPr>
          <p:cNvCxnSpPr>
            <a:cxnSpLocks/>
          </p:cNvCxnSpPr>
          <p:nvPr/>
        </p:nvCxnSpPr>
        <p:spPr>
          <a:xfrm flipH="1">
            <a:off x="3045232" y="1868836"/>
            <a:ext cx="404293" cy="567716"/>
          </a:xfrm>
          <a:prstGeom prst="straightConnector1">
            <a:avLst/>
          </a:prstGeom>
          <a:noFill/>
          <a:ln w="28575" cap="rnd" cmpd="sng" algn="ctr">
            <a:solidFill>
              <a:schemeClr val="accent4"/>
            </a:solidFill>
            <a:prstDash val="sysDot"/>
            <a:headEnd type="none" w="med" len="sm"/>
            <a:tailEnd type="triangle" w="med" len="sm"/>
          </a:ln>
          <a:effectLst/>
        </p:spPr>
      </p:cxnSp>
      <p:grpSp>
        <p:nvGrpSpPr>
          <p:cNvPr id="98" name="Group 62">
            <a:extLst>
              <a:ext uri="{FF2B5EF4-FFF2-40B4-BE49-F238E27FC236}">
                <a16:creationId xmlns:a16="http://schemas.microsoft.com/office/drawing/2014/main" id="{5175EA9B-CFC4-408E-AE88-BC136F949F4B}"/>
              </a:ext>
            </a:extLst>
          </p:cNvPr>
          <p:cNvGrpSpPr>
            <a:grpSpLocks noChangeAspect="1"/>
          </p:cNvGrpSpPr>
          <p:nvPr/>
        </p:nvGrpSpPr>
        <p:grpSpPr>
          <a:xfrm>
            <a:off x="1617210" y="1995016"/>
            <a:ext cx="3037094" cy="2286565"/>
            <a:chOff x="9018350" y="5051823"/>
            <a:chExt cx="1757311" cy="1323042"/>
          </a:xfrm>
        </p:grpSpPr>
        <p:grpSp>
          <p:nvGrpSpPr>
            <p:cNvPr id="99" name="Group 63">
              <a:extLst>
                <a:ext uri="{FF2B5EF4-FFF2-40B4-BE49-F238E27FC236}">
                  <a16:creationId xmlns:a16="http://schemas.microsoft.com/office/drawing/2014/main" id="{A40CD33C-F86F-472C-A556-7C56FB06539B}"/>
                </a:ext>
              </a:extLst>
            </p:cNvPr>
            <p:cNvGrpSpPr/>
            <p:nvPr/>
          </p:nvGrpSpPr>
          <p:grpSpPr>
            <a:xfrm>
              <a:off x="9018350" y="5403243"/>
              <a:ext cx="1453722" cy="971622"/>
              <a:chOff x="9992964" y="3433087"/>
              <a:chExt cx="1362906" cy="1155729"/>
            </a:xfrm>
            <a:solidFill>
              <a:srgbClr val="D2D2D2"/>
            </a:solidFill>
            <a:effectLst>
              <a:outerShdw blurRad="38100" dir="18900000" sy="23000" kx="-1200000" algn="bl" rotWithShape="0">
                <a:prstClr val="black">
                  <a:alpha val="20000"/>
                </a:prstClr>
              </a:outerShdw>
            </a:effectLst>
          </p:grpSpPr>
          <p:grpSp>
            <p:nvGrpSpPr>
              <p:cNvPr id="110" name="Group 77">
                <a:extLst>
                  <a:ext uri="{FF2B5EF4-FFF2-40B4-BE49-F238E27FC236}">
                    <a16:creationId xmlns:a16="http://schemas.microsoft.com/office/drawing/2014/main" id="{8122C562-41AB-4178-8369-6EF6370E22DE}"/>
                  </a:ext>
                </a:extLst>
              </p:cNvPr>
              <p:cNvGrpSpPr/>
              <p:nvPr/>
            </p:nvGrpSpPr>
            <p:grpSpPr>
              <a:xfrm>
                <a:off x="9992964" y="3433087"/>
                <a:ext cx="1362906" cy="1155729"/>
                <a:chOff x="9992964" y="3433087"/>
                <a:chExt cx="1362906" cy="1155729"/>
              </a:xfrm>
              <a:grpFill/>
            </p:grpSpPr>
            <p:sp>
              <p:nvSpPr>
                <p:cNvPr id="129" name="Rectangle 106">
                  <a:extLst>
                    <a:ext uri="{FF2B5EF4-FFF2-40B4-BE49-F238E27FC236}">
                      <a16:creationId xmlns:a16="http://schemas.microsoft.com/office/drawing/2014/main" id="{5D016343-14CF-4003-9E22-6CA50DCE93AA}"/>
                    </a:ext>
                  </a:extLst>
                </p:cNvPr>
                <p:cNvSpPr/>
                <p:nvPr/>
              </p:nvSpPr>
              <p:spPr bwMode="auto">
                <a:xfrm>
                  <a:off x="10046425" y="3468005"/>
                  <a:ext cx="1248025" cy="937029"/>
                </a:xfrm>
                <a:prstGeom prst="rect">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0" name="Freeform 88">
                  <a:extLst>
                    <a:ext uri="{FF2B5EF4-FFF2-40B4-BE49-F238E27FC236}">
                      <a16:creationId xmlns:a16="http://schemas.microsoft.com/office/drawing/2014/main" id="{236E1A03-AD15-4C6D-B90A-B68528DCF42A}"/>
                    </a:ext>
                  </a:extLst>
                </p:cNvPr>
                <p:cNvSpPr>
                  <a:spLocks noEditPoints="1"/>
                </p:cNvSpPr>
                <p:nvPr/>
              </p:nvSpPr>
              <p:spPr bwMode="black">
                <a:xfrm>
                  <a:off x="9992964" y="3433087"/>
                  <a:ext cx="1362906" cy="1155729"/>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grpSp>
          <p:grpSp>
            <p:nvGrpSpPr>
              <p:cNvPr id="111" name="Group 82">
                <a:extLst>
                  <a:ext uri="{FF2B5EF4-FFF2-40B4-BE49-F238E27FC236}">
                    <a16:creationId xmlns:a16="http://schemas.microsoft.com/office/drawing/2014/main" id="{F2805D8E-BB20-4D01-A9FD-1C1167E549DB}"/>
                  </a:ext>
                </a:extLst>
              </p:cNvPr>
              <p:cNvGrpSpPr/>
              <p:nvPr/>
            </p:nvGrpSpPr>
            <p:grpSpPr>
              <a:xfrm>
                <a:off x="10176274" y="3555592"/>
                <a:ext cx="994831" cy="753658"/>
                <a:chOff x="-1748541" y="1986635"/>
                <a:chExt cx="1206735" cy="914192"/>
              </a:xfrm>
              <a:grpFill/>
            </p:grpSpPr>
            <p:sp>
              <p:nvSpPr>
                <p:cNvPr id="112" name="Rectangle 35">
                  <a:extLst>
                    <a:ext uri="{FF2B5EF4-FFF2-40B4-BE49-F238E27FC236}">
                      <a16:creationId xmlns:a16="http://schemas.microsoft.com/office/drawing/2014/main" id="{3B00B0A9-B938-41F6-8050-0B981EDB2838}"/>
                    </a:ext>
                  </a:extLst>
                </p:cNvPr>
                <p:cNvSpPr>
                  <a:spLocks noChangeArrowheads="1"/>
                </p:cNvSpPr>
                <p:nvPr/>
              </p:nvSpPr>
              <p:spPr bwMode="auto">
                <a:xfrm>
                  <a:off x="-1318870" y="2263178"/>
                  <a:ext cx="50281" cy="2148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13" name="Rectangle 36">
                  <a:extLst>
                    <a:ext uri="{FF2B5EF4-FFF2-40B4-BE49-F238E27FC236}">
                      <a16:creationId xmlns:a16="http://schemas.microsoft.com/office/drawing/2014/main" id="{9456A171-95AF-4B77-9FFE-48AE7A639943}"/>
                    </a:ext>
                  </a:extLst>
                </p:cNvPr>
                <p:cNvSpPr>
                  <a:spLocks noChangeArrowheads="1"/>
                </p:cNvSpPr>
                <p:nvPr/>
              </p:nvSpPr>
              <p:spPr bwMode="auto">
                <a:xfrm>
                  <a:off x="-1538277" y="2564861"/>
                  <a:ext cx="253689" cy="388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14" name="Rectangle 37">
                  <a:extLst>
                    <a:ext uri="{FF2B5EF4-FFF2-40B4-BE49-F238E27FC236}">
                      <a16:creationId xmlns:a16="http://schemas.microsoft.com/office/drawing/2014/main" id="{CE6D126C-253C-4B45-B3CE-910906F852D3}"/>
                    </a:ext>
                  </a:extLst>
                </p:cNvPr>
                <p:cNvSpPr>
                  <a:spLocks noChangeArrowheads="1"/>
                </p:cNvSpPr>
                <p:nvPr/>
              </p:nvSpPr>
              <p:spPr bwMode="auto">
                <a:xfrm>
                  <a:off x="-1602270" y="2564861"/>
                  <a:ext cx="41139" cy="388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15" name="Rectangle 38">
                  <a:extLst>
                    <a:ext uri="{FF2B5EF4-FFF2-40B4-BE49-F238E27FC236}">
                      <a16:creationId xmlns:a16="http://schemas.microsoft.com/office/drawing/2014/main" id="{49EC2977-3147-4482-ACCE-5A657B7CF0F3}"/>
                    </a:ext>
                  </a:extLst>
                </p:cNvPr>
                <p:cNvSpPr>
                  <a:spLocks noChangeArrowheads="1"/>
                </p:cNvSpPr>
                <p:nvPr/>
              </p:nvSpPr>
              <p:spPr bwMode="auto">
                <a:xfrm>
                  <a:off x="-1538277" y="2647139"/>
                  <a:ext cx="274258" cy="388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16" name="Rectangle 39">
                  <a:extLst>
                    <a:ext uri="{FF2B5EF4-FFF2-40B4-BE49-F238E27FC236}">
                      <a16:creationId xmlns:a16="http://schemas.microsoft.com/office/drawing/2014/main" id="{670AA775-44A7-4F0B-A3A3-069FA711E72A}"/>
                    </a:ext>
                  </a:extLst>
                </p:cNvPr>
                <p:cNvSpPr>
                  <a:spLocks noChangeArrowheads="1"/>
                </p:cNvSpPr>
                <p:nvPr/>
              </p:nvSpPr>
              <p:spPr bwMode="auto">
                <a:xfrm>
                  <a:off x="-1602270" y="2647139"/>
                  <a:ext cx="41139" cy="388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17" name="Rectangle 40">
                  <a:extLst>
                    <a:ext uri="{FF2B5EF4-FFF2-40B4-BE49-F238E27FC236}">
                      <a16:creationId xmlns:a16="http://schemas.microsoft.com/office/drawing/2014/main" id="{B6607AFD-5940-47F0-BD96-E2988AF07ACE}"/>
                    </a:ext>
                  </a:extLst>
                </p:cNvPr>
                <p:cNvSpPr>
                  <a:spLocks noChangeArrowheads="1"/>
                </p:cNvSpPr>
                <p:nvPr/>
              </p:nvSpPr>
              <p:spPr bwMode="auto">
                <a:xfrm>
                  <a:off x="-1538277" y="2724845"/>
                  <a:ext cx="203408" cy="388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18" name="Rectangle 41">
                  <a:extLst>
                    <a:ext uri="{FF2B5EF4-FFF2-40B4-BE49-F238E27FC236}">
                      <a16:creationId xmlns:a16="http://schemas.microsoft.com/office/drawing/2014/main" id="{F4DDA7E5-1D8C-4F80-AB68-44CF877C59CB}"/>
                    </a:ext>
                  </a:extLst>
                </p:cNvPr>
                <p:cNvSpPr>
                  <a:spLocks noChangeArrowheads="1"/>
                </p:cNvSpPr>
                <p:nvPr/>
              </p:nvSpPr>
              <p:spPr bwMode="auto">
                <a:xfrm>
                  <a:off x="-1602270" y="2724845"/>
                  <a:ext cx="41139" cy="388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19" name="Rectangle 42">
                  <a:extLst>
                    <a:ext uri="{FF2B5EF4-FFF2-40B4-BE49-F238E27FC236}">
                      <a16:creationId xmlns:a16="http://schemas.microsoft.com/office/drawing/2014/main" id="{27BD4504-286F-4587-B824-1143DA4E2EC2}"/>
                    </a:ext>
                  </a:extLst>
                </p:cNvPr>
                <p:cNvSpPr>
                  <a:spLocks noChangeArrowheads="1"/>
                </p:cNvSpPr>
                <p:nvPr/>
              </p:nvSpPr>
              <p:spPr bwMode="auto">
                <a:xfrm>
                  <a:off x="-1389720" y="2423162"/>
                  <a:ext cx="50281" cy="548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20" name="Rectangle 43">
                  <a:extLst>
                    <a:ext uri="{FF2B5EF4-FFF2-40B4-BE49-F238E27FC236}">
                      <a16:creationId xmlns:a16="http://schemas.microsoft.com/office/drawing/2014/main" id="{1F3AE480-22C4-4DA4-B297-D3AD10959696}"/>
                    </a:ext>
                  </a:extLst>
                </p:cNvPr>
                <p:cNvSpPr>
                  <a:spLocks noChangeArrowheads="1"/>
                </p:cNvSpPr>
                <p:nvPr/>
              </p:nvSpPr>
              <p:spPr bwMode="auto">
                <a:xfrm>
                  <a:off x="-1460570" y="2329457"/>
                  <a:ext cx="50281" cy="1485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21" name="Rectangle 44">
                  <a:extLst>
                    <a:ext uri="{FF2B5EF4-FFF2-40B4-BE49-F238E27FC236}">
                      <a16:creationId xmlns:a16="http://schemas.microsoft.com/office/drawing/2014/main" id="{E7A54AAF-031A-42DF-A824-4455441A672C}"/>
                    </a:ext>
                  </a:extLst>
                </p:cNvPr>
                <p:cNvSpPr>
                  <a:spLocks noChangeArrowheads="1"/>
                </p:cNvSpPr>
                <p:nvPr/>
              </p:nvSpPr>
              <p:spPr bwMode="auto">
                <a:xfrm>
                  <a:off x="-1533706" y="2290604"/>
                  <a:ext cx="50281" cy="1874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22" name="Rectangle 45">
                  <a:extLst>
                    <a:ext uri="{FF2B5EF4-FFF2-40B4-BE49-F238E27FC236}">
                      <a16:creationId xmlns:a16="http://schemas.microsoft.com/office/drawing/2014/main" id="{2FBC6A8B-C1B8-4EB1-8EE7-6B245B82B55F}"/>
                    </a:ext>
                  </a:extLst>
                </p:cNvPr>
                <p:cNvSpPr>
                  <a:spLocks noChangeArrowheads="1"/>
                </p:cNvSpPr>
                <p:nvPr/>
              </p:nvSpPr>
              <p:spPr bwMode="auto">
                <a:xfrm>
                  <a:off x="-1604556" y="2361454"/>
                  <a:ext cx="50281" cy="1165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23" name="Freeform 46">
                  <a:extLst>
                    <a:ext uri="{FF2B5EF4-FFF2-40B4-BE49-F238E27FC236}">
                      <a16:creationId xmlns:a16="http://schemas.microsoft.com/office/drawing/2014/main" id="{8A116FE7-0D9B-4DF3-830E-14E76AAFF7AE}"/>
                    </a:ext>
                  </a:extLst>
                </p:cNvPr>
                <p:cNvSpPr>
                  <a:spLocks/>
                </p:cNvSpPr>
                <p:nvPr/>
              </p:nvSpPr>
              <p:spPr bwMode="auto">
                <a:xfrm>
                  <a:off x="-1149744" y="2347741"/>
                  <a:ext cx="402245" cy="404530"/>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24" name="Freeform 47">
                  <a:extLst>
                    <a:ext uri="{FF2B5EF4-FFF2-40B4-BE49-F238E27FC236}">
                      <a16:creationId xmlns:a16="http://schemas.microsoft.com/office/drawing/2014/main" id="{41AD0B31-7BE9-4DF7-97EB-AF925401D9C8}"/>
                    </a:ext>
                  </a:extLst>
                </p:cNvPr>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25" name="Freeform 48">
                  <a:extLst>
                    <a:ext uri="{FF2B5EF4-FFF2-40B4-BE49-F238E27FC236}">
                      <a16:creationId xmlns:a16="http://schemas.microsoft.com/office/drawing/2014/main" id="{24852416-1CB4-4E2E-8237-A7BE3BF28A00}"/>
                    </a:ext>
                  </a:extLst>
                </p:cNvPr>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26" name="Rectangle 49">
                  <a:extLst>
                    <a:ext uri="{FF2B5EF4-FFF2-40B4-BE49-F238E27FC236}">
                      <a16:creationId xmlns:a16="http://schemas.microsoft.com/office/drawing/2014/main" id="{C071673D-5EA7-474C-8066-B7071B50FF50}"/>
                    </a:ext>
                  </a:extLst>
                </p:cNvPr>
                <p:cNvSpPr>
                  <a:spLocks noChangeArrowheads="1"/>
                </p:cNvSpPr>
                <p:nvPr/>
              </p:nvSpPr>
              <p:spPr bwMode="auto">
                <a:xfrm>
                  <a:off x="-715598" y="2036820"/>
                  <a:ext cx="38853" cy="388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27" name="Freeform 50">
                  <a:extLst>
                    <a:ext uri="{FF2B5EF4-FFF2-40B4-BE49-F238E27FC236}">
                      <a16:creationId xmlns:a16="http://schemas.microsoft.com/office/drawing/2014/main" id="{518457D8-B79F-4414-BF6B-8D864E557809}"/>
                    </a:ext>
                  </a:extLst>
                </p:cNvPr>
                <p:cNvSpPr>
                  <a:spLocks noEditPoints="1"/>
                </p:cNvSpPr>
                <p:nvPr/>
              </p:nvSpPr>
              <p:spPr bwMode="auto">
                <a:xfrm>
                  <a:off x="-1746256" y="1986635"/>
                  <a:ext cx="1204450" cy="121130"/>
                </a:xfrm>
                <a:custGeom>
                  <a:avLst/>
                  <a:gdLst>
                    <a:gd name="T0" fmla="*/ 0 w 1054"/>
                    <a:gd name="T1" fmla="*/ 0 h 106"/>
                    <a:gd name="T2" fmla="*/ 0 w 1054"/>
                    <a:gd name="T3" fmla="*/ 106 h 106"/>
                    <a:gd name="T4" fmla="*/ 1054 w 1054"/>
                    <a:gd name="T5" fmla="*/ 106 h 106"/>
                    <a:gd name="T6" fmla="*/ 1054 w 1054"/>
                    <a:gd name="T7" fmla="*/ 0 h 106"/>
                    <a:gd name="T8" fmla="*/ 0 w 1054"/>
                    <a:gd name="T9" fmla="*/ 0 h 106"/>
                    <a:gd name="T10" fmla="*/ 860 w 1054"/>
                    <a:gd name="T11" fmla="*/ 88 h 106"/>
                    <a:gd name="T12" fmla="*/ 798 w 1054"/>
                    <a:gd name="T13" fmla="*/ 88 h 106"/>
                    <a:gd name="T14" fmla="*/ 798 w 1054"/>
                    <a:gd name="T15" fmla="*/ 72 h 106"/>
                    <a:gd name="T16" fmla="*/ 860 w 1054"/>
                    <a:gd name="T17" fmla="*/ 72 h 106"/>
                    <a:gd name="T18" fmla="*/ 860 w 1054"/>
                    <a:gd name="T19" fmla="*/ 88 h 106"/>
                    <a:gd name="T20" fmla="*/ 946 w 1054"/>
                    <a:gd name="T21" fmla="*/ 90 h 106"/>
                    <a:gd name="T22" fmla="*/ 890 w 1054"/>
                    <a:gd name="T23" fmla="*/ 90 h 106"/>
                    <a:gd name="T24" fmla="*/ 890 w 1054"/>
                    <a:gd name="T25" fmla="*/ 32 h 106"/>
                    <a:gd name="T26" fmla="*/ 946 w 1054"/>
                    <a:gd name="T27" fmla="*/ 32 h 106"/>
                    <a:gd name="T28" fmla="*/ 946 w 1054"/>
                    <a:gd name="T29" fmla="*/ 90 h 106"/>
                    <a:gd name="T30" fmla="*/ 1032 w 1054"/>
                    <a:gd name="T31" fmla="*/ 78 h 106"/>
                    <a:gd name="T32" fmla="*/ 1020 w 1054"/>
                    <a:gd name="T33" fmla="*/ 90 h 106"/>
                    <a:gd name="T34" fmla="*/ 1004 w 1054"/>
                    <a:gd name="T35" fmla="*/ 74 h 106"/>
                    <a:gd name="T36" fmla="*/ 988 w 1054"/>
                    <a:gd name="T37" fmla="*/ 90 h 106"/>
                    <a:gd name="T38" fmla="*/ 976 w 1054"/>
                    <a:gd name="T39" fmla="*/ 78 h 106"/>
                    <a:gd name="T40" fmla="*/ 992 w 1054"/>
                    <a:gd name="T41" fmla="*/ 62 h 106"/>
                    <a:gd name="T42" fmla="*/ 976 w 1054"/>
                    <a:gd name="T43" fmla="*/ 44 h 106"/>
                    <a:gd name="T44" fmla="*/ 988 w 1054"/>
                    <a:gd name="T45" fmla="*/ 32 h 106"/>
                    <a:gd name="T46" fmla="*/ 1004 w 1054"/>
                    <a:gd name="T47" fmla="*/ 48 h 106"/>
                    <a:gd name="T48" fmla="*/ 1020 w 1054"/>
                    <a:gd name="T49" fmla="*/ 32 h 106"/>
                    <a:gd name="T50" fmla="*/ 1032 w 1054"/>
                    <a:gd name="T51" fmla="*/ 44 h 106"/>
                    <a:gd name="T52" fmla="*/ 1016 w 1054"/>
                    <a:gd name="T53" fmla="*/ 62 h 106"/>
                    <a:gd name="T54" fmla="*/ 1032 w 1054"/>
                    <a:gd name="T55"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4" h="106">
                      <a:moveTo>
                        <a:pt x="0" y="0"/>
                      </a:moveTo>
                      <a:lnTo>
                        <a:pt x="0" y="106"/>
                      </a:lnTo>
                      <a:lnTo>
                        <a:pt x="1054" y="106"/>
                      </a:lnTo>
                      <a:lnTo>
                        <a:pt x="1054" y="0"/>
                      </a:lnTo>
                      <a:lnTo>
                        <a:pt x="0" y="0"/>
                      </a:lnTo>
                      <a:close/>
                      <a:moveTo>
                        <a:pt x="860" y="88"/>
                      </a:moveTo>
                      <a:lnTo>
                        <a:pt x="798" y="88"/>
                      </a:lnTo>
                      <a:lnTo>
                        <a:pt x="798" y="72"/>
                      </a:lnTo>
                      <a:lnTo>
                        <a:pt x="860" y="72"/>
                      </a:lnTo>
                      <a:lnTo>
                        <a:pt x="860" y="88"/>
                      </a:lnTo>
                      <a:close/>
                      <a:moveTo>
                        <a:pt x="946" y="90"/>
                      </a:moveTo>
                      <a:lnTo>
                        <a:pt x="890" y="90"/>
                      </a:lnTo>
                      <a:lnTo>
                        <a:pt x="890" y="32"/>
                      </a:lnTo>
                      <a:lnTo>
                        <a:pt x="946" y="32"/>
                      </a:lnTo>
                      <a:lnTo>
                        <a:pt x="946" y="90"/>
                      </a:lnTo>
                      <a:close/>
                      <a:moveTo>
                        <a:pt x="1032" y="78"/>
                      </a:moveTo>
                      <a:lnTo>
                        <a:pt x="1020" y="90"/>
                      </a:lnTo>
                      <a:lnTo>
                        <a:pt x="1004" y="74"/>
                      </a:lnTo>
                      <a:lnTo>
                        <a:pt x="988" y="90"/>
                      </a:lnTo>
                      <a:lnTo>
                        <a:pt x="976" y="78"/>
                      </a:lnTo>
                      <a:lnTo>
                        <a:pt x="992" y="62"/>
                      </a:lnTo>
                      <a:lnTo>
                        <a:pt x="976" y="44"/>
                      </a:lnTo>
                      <a:lnTo>
                        <a:pt x="988" y="32"/>
                      </a:lnTo>
                      <a:lnTo>
                        <a:pt x="1004" y="48"/>
                      </a:lnTo>
                      <a:lnTo>
                        <a:pt x="1020" y="32"/>
                      </a:lnTo>
                      <a:lnTo>
                        <a:pt x="1032" y="44"/>
                      </a:lnTo>
                      <a:lnTo>
                        <a:pt x="1016" y="62"/>
                      </a:lnTo>
                      <a:lnTo>
                        <a:pt x="1032"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128" name="Freeform 51">
                  <a:extLst>
                    <a:ext uri="{FF2B5EF4-FFF2-40B4-BE49-F238E27FC236}">
                      <a16:creationId xmlns:a16="http://schemas.microsoft.com/office/drawing/2014/main" id="{53827449-1061-40B3-A316-80C70B8AF0F3}"/>
                    </a:ext>
                  </a:extLst>
                </p:cNvPr>
                <p:cNvSpPr>
                  <a:spLocks noEditPoints="1"/>
                </p:cNvSpPr>
                <p:nvPr/>
              </p:nvSpPr>
              <p:spPr bwMode="auto">
                <a:xfrm>
                  <a:off x="-1748541" y="2132906"/>
                  <a:ext cx="1202164" cy="767921"/>
                </a:xfrm>
                <a:custGeom>
                  <a:avLst/>
                  <a:gdLst>
                    <a:gd name="T0" fmla="*/ 0 w 1052"/>
                    <a:gd name="T1" fmla="*/ 0 h 672"/>
                    <a:gd name="T2" fmla="*/ 0 w 1052"/>
                    <a:gd name="T3" fmla="*/ 672 h 672"/>
                    <a:gd name="T4" fmla="*/ 1052 w 1052"/>
                    <a:gd name="T5" fmla="*/ 672 h 672"/>
                    <a:gd name="T6" fmla="*/ 1052 w 1052"/>
                    <a:gd name="T7" fmla="*/ 0 h 672"/>
                    <a:gd name="T8" fmla="*/ 0 w 1052"/>
                    <a:gd name="T9" fmla="*/ 0 h 672"/>
                    <a:gd name="T10" fmla="*/ 1000 w 1052"/>
                    <a:gd name="T11" fmla="*/ 620 h 672"/>
                    <a:gd name="T12" fmla="*/ 54 w 1052"/>
                    <a:gd name="T13" fmla="*/ 620 h 672"/>
                    <a:gd name="T14" fmla="*/ 54 w 1052"/>
                    <a:gd name="T15" fmla="*/ 52 h 672"/>
                    <a:gd name="T16" fmla="*/ 1000 w 1052"/>
                    <a:gd name="T17" fmla="*/ 52 h 672"/>
                    <a:gd name="T18" fmla="*/ 1000 w 1052"/>
                    <a:gd name="T19" fmla="*/ 62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2" h="672">
                      <a:moveTo>
                        <a:pt x="0" y="0"/>
                      </a:moveTo>
                      <a:lnTo>
                        <a:pt x="0" y="672"/>
                      </a:lnTo>
                      <a:lnTo>
                        <a:pt x="1052" y="672"/>
                      </a:lnTo>
                      <a:lnTo>
                        <a:pt x="1052" y="0"/>
                      </a:lnTo>
                      <a:lnTo>
                        <a:pt x="0" y="0"/>
                      </a:lnTo>
                      <a:close/>
                      <a:moveTo>
                        <a:pt x="1000" y="620"/>
                      </a:moveTo>
                      <a:lnTo>
                        <a:pt x="54" y="620"/>
                      </a:lnTo>
                      <a:lnTo>
                        <a:pt x="54" y="52"/>
                      </a:lnTo>
                      <a:lnTo>
                        <a:pt x="1000" y="52"/>
                      </a:lnTo>
                      <a:lnTo>
                        <a:pt x="1000" y="6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3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grpSp>
        </p:grpSp>
        <p:pic>
          <p:nvPicPr>
            <p:cNvPr id="100" name="Picture 64">
              <a:extLst>
                <a:ext uri="{FF2B5EF4-FFF2-40B4-BE49-F238E27FC236}">
                  <a16:creationId xmlns:a16="http://schemas.microsoft.com/office/drawing/2014/main" id="{582039FE-11E1-4736-8B77-D3B6718C0C7B}"/>
                </a:ext>
              </a:extLst>
            </p:cNvPr>
            <p:cNvPicPr>
              <a:picLocks noChangeAspect="1"/>
            </p:cNvPicPr>
            <p:nvPr/>
          </p:nvPicPr>
          <p:blipFill rotWithShape="1">
            <a:blip r:embed="rId4"/>
            <a:srcRect l="573" t="1276" r="762" b="3133"/>
            <a:stretch/>
          </p:blipFill>
          <p:spPr>
            <a:xfrm>
              <a:off x="9082109" y="5451249"/>
              <a:ext cx="1344211" cy="756558"/>
            </a:xfrm>
            <a:prstGeom prst="rect">
              <a:avLst/>
            </a:prstGeom>
            <a:ln>
              <a:noFill/>
            </a:ln>
          </p:spPr>
        </p:pic>
        <p:sp>
          <p:nvSpPr>
            <p:cNvPr id="101" name="Oval 31">
              <a:extLst>
                <a:ext uri="{FF2B5EF4-FFF2-40B4-BE49-F238E27FC236}">
                  <a16:creationId xmlns:a16="http://schemas.microsoft.com/office/drawing/2014/main" id="{BDF1C97D-9736-408C-8FCD-D948D57BFF88}"/>
                </a:ext>
              </a:extLst>
            </p:cNvPr>
            <p:cNvSpPr>
              <a:spLocks noChangeArrowheads="1"/>
            </p:cNvSpPr>
            <p:nvPr/>
          </p:nvSpPr>
          <p:spPr bwMode="auto">
            <a:xfrm rot="3268358">
              <a:off x="9991957" y="5065598"/>
              <a:ext cx="688139" cy="68705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ndParaRPr>
            </a:p>
          </p:txBody>
        </p:sp>
        <p:sp>
          <p:nvSpPr>
            <p:cNvPr id="102" name="Oval 32">
              <a:extLst>
                <a:ext uri="{FF2B5EF4-FFF2-40B4-BE49-F238E27FC236}">
                  <a16:creationId xmlns:a16="http://schemas.microsoft.com/office/drawing/2014/main" id="{CD7E63C1-3ECC-4F8F-9A66-778DD21831B9}"/>
                </a:ext>
              </a:extLst>
            </p:cNvPr>
            <p:cNvSpPr>
              <a:spLocks noChangeArrowheads="1"/>
            </p:cNvSpPr>
            <p:nvPr/>
          </p:nvSpPr>
          <p:spPr bwMode="auto">
            <a:xfrm rot="3268358">
              <a:off x="10024423" y="5098089"/>
              <a:ext cx="623710" cy="623710"/>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ndParaRPr>
            </a:p>
          </p:txBody>
        </p:sp>
        <p:grpSp>
          <p:nvGrpSpPr>
            <p:cNvPr id="103" name="Group 70">
              <a:extLst>
                <a:ext uri="{FF2B5EF4-FFF2-40B4-BE49-F238E27FC236}">
                  <a16:creationId xmlns:a16="http://schemas.microsoft.com/office/drawing/2014/main" id="{39C27772-1BE5-4DC4-82F9-1B4435262C37}"/>
                </a:ext>
              </a:extLst>
            </p:cNvPr>
            <p:cNvGrpSpPr/>
            <p:nvPr/>
          </p:nvGrpSpPr>
          <p:grpSpPr>
            <a:xfrm>
              <a:off x="10026914" y="5051823"/>
              <a:ext cx="748747" cy="903475"/>
              <a:chOff x="10905200" y="5051823"/>
              <a:chExt cx="748747" cy="903475"/>
            </a:xfrm>
          </p:grpSpPr>
          <p:sp>
            <p:nvSpPr>
              <p:cNvPr id="104" name="Rectangle 29">
                <a:extLst>
                  <a:ext uri="{FF2B5EF4-FFF2-40B4-BE49-F238E27FC236}">
                    <a16:creationId xmlns:a16="http://schemas.microsoft.com/office/drawing/2014/main" id="{89723D4F-41F2-4061-81DB-09FFECC20814}"/>
                  </a:ext>
                </a:extLst>
              </p:cNvPr>
              <p:cNvSpPr>
                <a:spLocks noChangeArrowheads="1"/>
              </p:cNvSpPr>
              <p:nvPr/>
            </p:nvSpPr>
            <p:spPr bwMode="auto">
              <a:xfrm rot="3268358">
                <a:off x="11377083" y="5660945"/>
                <a:ext cx="65511" cy="9528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ndParaRPr>
              </a:p>
            </p:txBody>
          </p:sp>
          <p:sp>
            <p:nvSpPr>
              <p:cNvPr id="105" name="Rectangle 30">
                <a:extLst>
                  <a:ext uri="{FF2B5EF4-FFF2-40B4-BE49-F238E27FC236}">
                    <a16:creationId xmlns:a16="http://schemas.microsoft.com/office/drawing/2014/main" id="{B334E4D9-F4E5-4C99-99C4-3EC8CC9A7515}"/>
                  </a:ext>
                </a:extLst>
              </p:cNvPr>
              <p:cNvSpPr>
                <a:spLocks noChangeArrowheads="1"/>
              </p:cNvSpPr>
              <p:nvPr/>
            </p:nvSpPr>
            <p:spPr bwMode="auto">
              <a:xfrm rot="3268358">
                <a:off x="11407514" y="5800623"/>
                <a:ext cx="204113" cy="9528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ndParaRPr>
              </a:p>
            </p:txBody>
          </p:sp>
          <p:sp>
            <p:nvSpPr>
              <p:cNvPr id="106" name="Freeform 33">
                <a:extLst>
                  <a:ext uri="{FF2B5EF4-FFF2-40B4-BE49-F238E27FC236}">
                    <a16:creationId xmlns:a16="http://schemas.microsoft.com/office/drawing/2014/main" id="{6783E6E3-088B-45D5-A309-44F5E2676436}"/>
                  </a:ext>
                </a:extLst>
              </p:cNvPr>
              <p:cNvSpPr>
                <a:spLocks/>
              </p:cNvSpPr>
              <p:nvPr/>
            </p:nvSpPr>
            <p:spPr bwMode="auto">
              <a:xfrm rot="3268358">
                <a:off x="11418667" y="5669532"/>
                <a:ext cx="48727" cy="171087"/>
              </a:xfrm>
              <a:custGeom>
                <a:avLst/>
                <a:gdLst>
                  <a:gd name="T0" fmla="*/ 0 w 45"/>
                  <a:gd name="T1" fmla="*/ 23 h 157"/>
                  <a:gd name="T2" fmla="*/ 0 w 45"/>
                  <a:gd name="T3" fmla="*/ 134 h 157"/>
                  <a:gd name="T4" fmla="*/ 22 w 45"/>
                  <a:gd name="T5" fmla="*/ 157 h 157"/>
                  <a:gd name="T6" fmla="*/ 45 w 45"/>
                  <a:gd name="T7" fmla="*/ 134 h 157"/>
                  <a:gd name="T8" fmla="*/ 45 w 45"/>
                  <a:gd name="T9" fmla="*/ 23 h 157"/>
                  <a:gd name="T10" fmla="*/ 22 w 45"/>
                  <a:gd name="T11" fmla="*/ 0 h 157"/>
                  <a:gd name="T12" fmla="*/ 0 w 45"/>
                  <a:gd name="T13" fmla="*/ 23 h 157"/>
                </a:gdLst>
                <a:ahLst/>
                <a:cxnLst>
                  <a:cxn ang="0">
                    <a:pos x="T0" y="T1"/>
                  </a:cxn>
                  <a:cxn ang="0">
                    <a:pos x="T2" y="T3"/>
                  </a:cxn>
                  <a:cxn ang="0">
                    <a:pos x="T4" y="T5"/>
                  </a:cxn>
                  <a:cxn ang="0">
                    <a:pos x="T6" y="T7"/>
                  </a:cxn>
                  <a:cxn ang="0">
                    <a:pos x="T8" y="T9"/>
                  </a:cxn>
                  <a:cxn ang="0">
                    <a:pos x="T10" y="T11"/>
                  </a:cxn>
                  <a:cxn ang="0">
                    <a:pos x="T12" y="T13"/>
                  </a:cxn>
                </a:cxnLst>
                <a:rect l="0" t="0" r="r" b="b"/>
                <a:pathLst>
                  <a:path w="45" h="157">
                    <a:moveTo>
                      <a:pt x="0" y="23"/>
                    </a:moveTo>
                    <a:cubicBezTo>
                      <a:pt x="0" y="134"/>
                      <a:pt x="0" y="134"/>
                      <a:pt x="0" y="134"/>
                    </a:cubicBezTo>
                    <a:cubicBezTo>
                      <a:pt x="0" y="146"/>
                      <a:pt x="10" y="157"/>
                      <a:pt x="22" y="157"/>
                    </a:cubicBezTo>
                    <a:cubicBezTo>
                      <a:pt x="35" y="157"/>
                      <a:pt x="45" y="146"/>
                      <a:pt x="45" y="134"/>
                    </a:cubicBezTo>
                    <a:cubicBezTo>
                      <a:pt x="45" y="23"/>
                      <a:pt x="45" y="23"/>
                      <a:pt x="45" y="23"/>
                    </a:cubicBezTo>
                    <a:cubicBezTo>
                      <a:pt x="45" y="10"/>
                      <a:pt x="35" y="0"/>
                      <a:pt x="22" y="0"/>
                    </a:cubicBezTo>
                    <a:cubicBezTo>
                      <a:pt x="10" y="0"/>
                      <a:pt x="0" y="10"/>
                      <a:pt x="0" y="2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ndParaRPr>
              </a:p>
            </p:txBody>
          </p:sp>
          <p:sp>
            <p:nvSpPr>
              <p:cNvPr id="107" name="Freeform 34">
                <a:extLst>
                  <a:ext uri="{FF2B5EF4-FFF2-40B4-BE49-F238E27FC236}">
                    <a16:creationId xmlns:a16="http://schemas.microsoft.com/office/drawing/2014/main" id="{149DD266-86E9-4283-95EF-D52DE5942506}"/>
                  </a:ext>
                </a:extLst>
              </p:cNvPr>
              <p:cNvSpPr>
                <a:spLocks/>
              </p:cNvSpPr>
              <p:nvPr/>
            </p:nvSpPr>
            <p:spPr bwMode="auto">
              <a:xfrm rot="3268358">
                <a:off x="11543769" y="5845120"/>
                <a:ext cx="49269" cy="171087"/>
              </a:xfrm>
              <a:custGeom>
                <a:avLst/>
                <a:gdLst>
                  <a:gd name="T0" fmla="*/ 0 w 45"/>
                  <a:gd name="T1" fmla="*/ 23 h 157"/>
                  <a:gd name="T2" fmla="*/ 0 w 45"/>
                  <a:gd name="T3" fmla="*/ 134 h 157"/>
                  <a:gd name="T4" fmla="*/ 23 w 45"/>
                  <a:gd name="T5" fmla="*/ 157 h 157"/>
                  <a:gd name="T6" fmla="*/ 45 w 45"/>
                  <a:gd name="T7" fmla="*/ 134 h 157"/>
                  <a:gd name="T8" fmla="*/ 45 w 45"/>
                  <a:gd name="T9" fmla="*/ 23 h 157"/>
                  <a:gd name="T10" fmla="*/ 23 w 45"/>
                  <a:gd name="T11" fmla="*/ 0 h 157"/>
                  <a:gd name="T12" fmla="*/ 0 w 45"/>
                  <a:gd name="T13" fmla="*/ 23 h 157"/>
                </a:gdLst>
                <a:ahLst/>
                <a:cxnLst>
                  <a:cxn ang="0">
                    <a:pos x="T0" y="T1"/>
                  </a:cxn>
                  <a:cxn ang="0">
                    <a:pos x="T2" y="T3"/>
                  </a:cxn>
                  <a:cxn ang="0">
                    <a:pos x="T4" y="T5"/>
                  </a:cxn>
                  <a:cxn ang="0">
                    <a:pos x="T6" y="T7"/>
                  </a:cxn>
                  <a:cxn ang="0">
                    <a:pos x="T8" y="T9"/>
                  </a:cxn>
                  <a:cxn ang="0">
                    <a:pos x="T10" y="T11"/>
                  </a:cxn>
                  <a:cxn ang="0">
                    <a:pos x="T12" y="T13"/>
                  </a:cxn>
                </a:cxnLst>
                <a:rect l="0" t="0" r="r" b="b"/>
                <a:pathLst>
                  <a:path w="45" h="157">
                    <a:moveTo>
                      <a:pt x="0" y="23"/>
                    </a:moveTo>
                    <a:cubicBezTo>
                      <a:pt x="0" y="134"/>
                      <a:pt x="0" y="134"/>
                      <a:pt x="0" y="134"/>
                    </a:cubicBezTo>
                    <a:cubicBezTo>
                      <a:pt x="0" y="146"/>
                      <a:pt x="10" y="157"/>
                      <a:pt x="23" y="157"/>
                    </a:cubicBezTo>
                    <a:cubicBezTo>
                      <a:pt x="35" y="157"/>
                      <a:pt x="45" y="146"/>
                      <a:pt x="45" y="134"/>
                    </a:cubicBezTo>
                    <a:cubicBezTo>
                      <a:pt x="45" y="23"/>
                      <a:pt x="45" y="23"/>
                      <a:pt x="45" y="23"/>
                    </a:cubicBezTo>
                    <a:cubicBezTo>
                      <a:pt x="45" y="10"/>
                      <a:pt x="35" y="0"/>
                      <a:pt x="23" y="0"/>
                    </a:cubicBezTo>
                    <a:cubicBezTo>
                      <a:pt x="10" y="0"/>
                      <a:pt x="0" y="10"/>
                      <a:pt x="0" y="2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ndParaRPr>
              </a:p>
            </p:txBody>
          </p:sp>
          <p:pic>
            <p:nvPicPr>
              <p:cNvPr id="108" name="Picture 75">
                <a:extLst>
                  <a:ext uri="{FF2B5EF4-FFF2-40B4-BE49-F238E27FC236}">
                    <a16:creationId xmlns:a16="http://schemas.microsoft.com/office/drawing/2014/main" id="{3CE3A3D1-D6B5-4420-8FF7-DE7E15532CBC}"/>
                  </a:ext>
                </a:extLst>
              </p:cNvPr>
              <p:cNvPicPr>
                <a:picLocks noChangeAspect="1"/>
              </p:cNvPicPr>
              <p:nvPr/>
            </p:nvPicPr>
            <p:blipFill rotWithShape="1">
              <a:blip r:embed="rId4"/>
              <a:srcRect l="63489" t="-145" r="8058" b="51165"/>
              <a:stretch/>
            </p:blipFill>
            <p:spPr>
              <a:xfrm>
                <a:off x="10905200" y="5092844"/>
                <a:ext cx="623708" cy="623708"/>
              </a:xfrm>
              <a:prstGeom prst="ellipse">
                <a:avLst/>
              </a:prstGeom>
              <a:ln>
                <a:noFill/>
              </a:ln>
            </p:spPr>
          </p:pic>
          <p:sp>
            <p:nvSpPr>
              <p:cNvPr id="109" name="Freeform 76">
                <a:extLst>
                  <a:ext uri="{FF2B5EF4-FFF2-40B4-BE49-F238E27FC236}">
                    <a16:creationId xmlns:a16="http://schemas.microsoft.com/office/drawing/2014/main" id="{2436A74F-F920-4D07-B4EE-129F172934A0}"/>
                  </a:ext>
                </a:extLst>
              </p:cNvPr>
              <p:cNvSpPr>
                <a:spLocks/>
              </p:cNvSpPr>
              <p:nvPr/>
            </p:nvSpPr>
            <p:spPr bwMode="auto">
              <a:xfrm rot="3268358">
                <a:off x="11088363" y="5209375"/>
                <a:ext cx="520300" cy="205195"/>
              </a:xfrm>
              <a:custGeom>
                <a:avLst/>
                <a:gdLst>
                  <a:gd name="connsiteX0" fmla="*/ 45336 w 520300"/>
                  <a:gd name="connsiteY0" fmla="*/ 108738 h 205195"/>
                  <a:gd name="connsiteX1" fmla="*/ 80805 w 520300"/>
                  <a:gd name="connsiteY1" fmla="*/ 69705 h 205195"/>
                  <a:gd name="connsiteX2" fmla="*/ 123442 w 520300"/>
                  <a:gd name="connsiteY2" fmla="*/ 38439 h 205195"/>
                  <a:gd name="connsiteX3" fmla="*/ 123442 w 520300"/>
                  <a:gd name="connsiteY3" fmla="*/ 38208 h 205195"/>
                  <a:gd name="connsiteX4" fmla="*/ 174003 w 520300"/>
                  <a:gd name="connsiteY4" fmla="*/ 13912 h 205195"/>
                  <a:gd name="connsiteX5" fmla="*/ 230101 w 520300"/>
                  <a:gd name="connsiteY5" fmla="*/ 1124 h 205195"/>
                  <a:gd name="connsiteX6" fmla="*/ 230102 w 520300"/>
                  <a:gd name="connsiteY6" fmla="*/ 1095 h 205195"/>
                  <a:gd name="connsiteX7" fmla="*/ 230251 w 520300"/>
                  <a:gd name="connsiteY7" fmla="*/ 1090 h 205195"/>
                  <a:gd name="connsiteX8" fmla="*/ 230289 w 520300"/>
                  <a:gd name="connsiteY8" fmla="*/ 1081 h 205195"/>
                  <a:gd name="connsiteX9" fmla="*/ 230289 w 520300"/>
                  <a:gd name="connsiteY9" fmla="*/ 1088 h 205195"/>
                  <a:gd name="connsiteX10" fmla="*/ 261723 w 520300"/>
                  <a:gd name="connsiteY10" fmla="*/ 0 h 205195"/>
                  <a:gd name="connsiteX11" fmla="*/ 423492 w 520300"/>
                  <a:gd name="connsiteY11" fmla="*/ 54537 h 205195"/>
                  <a:gd name="connsiteX12" fmla="*/ 464198 w 520300"/>
                  <a:gd name="connsiteY12" fmla="*/ 92806 h 205195"/>
                  <a:gd name="connsiteX13" fmla="*/ 464696 w 520300"/>
                  <a:gd name="connsiteY13" fmla="*/ 92806 h 205195"/>
                  <a:gd name="connsiteX14" fmla="*/ 520300 w 520300"/>
                  <a:gd name="connsiteY14" fmla="*/ 195449 h 205195"/>
                  <a:gd name="connsiteX15" fmla="*/ 507216 w 520300"/>
                  <a:gd name="connsiteY15" fmla="*/ 195450 h 205195"/>
                  <a:gd name="connsiteX16" fmla="*/ 261906 w 520300"/>
                  <a:gd name="connsiteY16" fmla="*/ 128840 h 205195"/>
                  <a:gd name="connsiteX17" fmla="*/ 190221 w 520300"/>
                  <a:gd name="connsiteY17" fmla="*/ 133617 h 205195"/>
                  <a:gd name="connsiteX18" fmla="*/ 123443 w 520300"/>
                  <a:gd name="connsiteY18" fmla="*/ 147404 h 205195"/>
                  <a:gd name="connsiteX19" fmla="*/ 123443 w 520300"/>
                  <a:gd name="connsiteY19" fmla="*/ 147429 h 205195"/>
                  <a:gd name="connsiteX20" fmla="*/ 0 w 520300"/>
                  <a:gd name="connsiteY20" fmla="*/ 205195 h 205195"/>
                  <a:gd name="connsiteX21" fmla="*/ 45336 w 520300"/>
                  <a:gd name="connsiteY21" fmla="*/ 108738 h 20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0300" h="205195">
                    <a:moveTo>
                      <a:pt x="45336" y="108738"/>
                    </a:moveTo>
                    <a:cubicBezTo>
                      <a:pt x="55850" y="94569"/>
                      <a:pt x="67730" y="81491"/>
                      <a:pt x="80805" y="69705"/>
                    </a:cubicBezTo>
                    <a:lnTo>
                      <a:pt x="123442" y="38439"/>
                    </a:lnTo>
                    <a:lnTo>
                      <a:pt x="123442" y="38208"/>
                    </a:lnTo>
                    <a:cubicBezTo>
                      <a:pt x="139252" y="28380"/>
                      <a:pt x="156150" y="20191"/>
                      <a:pt x="174003" y="13912"/>
                    </a:cubicBezTo>
                    <a:lnTo>
                      <a:pt x="230101" y="1124"/>
                    </a:lnTo>
                    <a:lnTo>
                      <a:pt x="230102" y="1095"/>
                    </a:lnTo>
                    <a:lnTo>
                      <a:pt x="230251" y="1090"/>
                    </a:lnTo>
                    <a:lnTo>
                      <a:pt x="230289" y="1081"/>
                    </a:lnTo>
                    <a:lnTo>
                      <a:pt x="230289" y="1088"/>
                    </a:lnTo>
                    <a:lnTo>
                      <a:pt x="261723" y="0"/>
                    </a:lnTo>
                    <a:cubicBezTo>
                      <a:pt x="322239" y="-1"/>
                      <a:pt x="378462" y="20336"/>
                      <a:pt x="423492" y="54537"/>
                    </a:cubicBezTo>
                    <a:lnTo>
                      <a:pt x="464198" y="92806"/>
                    </a:lnTo>
                    <a:lnTo>
                      <a:pt x="464696" y="92806"/>
                    </a:lnTo>
                    <a:cubicBezTo>
                      <a:pt x="489773" y="122288"/>
                      <a:pt x="509397" y="157231"/>
                      <a:pt x="520300" y="195449"/>
                    </a:cubicBezTo>
                    <a:cubicBezTo>
                      <a:pt x="520300" y="195449"/>
                      <a:pt x="520300" y="195449"/>
                      <a:pt x="507216" y="195450"/>
                    </a:cubicBezTo>
                    <a:cubicBezTo>
                      <a:pt x="442891" y="153955"/>
                      <a:pt x="356760" y="128840"/>
                      <a:pt x="261906" y="128840"/>
                    </a:cubicBezTo>
                    <a:cubicBezTo>
                      <a:pt x="237376" y="128840"/>
                      <a:pt x="213390" y="130478"/>
                      <a:pt x="190221" y="133617"/>
                    </a:cubicBezTo>
                    <a:lnTo>
                      <a:pt x="123443" y="147404"/>
                    </a:lnTo>
                    <a:lnTo>
                      <a:pt x="123443" y="147429"/>
                    </a:lnTo>
                    <a:cubicBezTo>
                      <a:pt x="76469" y="160509"/>
                      <a:pt x="34957" y="180127"/>
                      <a:pt x="0" y="205195"/>
                    </a:cubicBezTo>
                    <a:cubicBezTo>
                      <a:pt x="8740" y="169773"/>
                      <a:pt x="24307" y="137076"/>
                      <a:pt x="45336" y="108738"/>
                    </a:cubicBezTo>
                    <a:close/>
                  </a:path>
                </a:pathLst>
              </a:custGeom>
              <a:solidFill>
                <a:srgbClr val="FAFAFA">
                  <a:alpha val="51000"/>
                </a:srgbClr>
              </a:solidFill>
              <a:ln>
                <a:noFill/>
              </a:ln>
              <a:extLst/>
            </p:spPr>
            <p:txBody>
              <a:bodyPr vert="horz" wrap="square" lIns="89630" tIns="44814" rIns="89630" bIns="44814" numCol="1" anchor="t" anchorCtr="0" compatLnSpc="1">
                <a:prstTxWarp prst="textNoShape">
                  <a:avLst/>
                </a:prstTxWarp>
                <a:noAutofit/>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ndParaRPr>
              </a:p>
            </p:txBody>
          </p:sp>
        </p:grpSp>
      </p:grpSp>
      <p:grpSp>
        <p:nvGrpSpPr>
          <p:cNvPr id="131" name="Group 108">
            <a:extLst>
              <a:ext uri="{FF2B5EF4-FFF2-40B4-BE49-F238E27FC236}">
                <a16:creationId xmlns:a16="http://schemas.microsoft.com/office/drawing/2014/main" id="{12A038EE-F526-472A-A24B-C3E5E3AF2843}"/>
              </a:ext>
            </a:extLst>
          </p:cNvPr>
          <p:cNvGrpSpPr/>
          <p:nvPr/>
        </p:nvGrpSpPr>
        <p:grpSpPr>
          <a:xfrm>
            <a:off x="1138480" y="3271863"/>
            <a:ext cx="770352" cy="1051586"/>
            <a:chOff x="4760555" y="1572882"/>
            <a:chExt cx="982021" cy="1386883"/>
          </a:xfrm>
        </p:grpSpPr>
        <p:grpSp>
          <p:nvGrpSpPr>
            <p:cNvPr id="132" name="Group 109">
              <a:extLst>
                <a:ext uri="{FF2B5EF4-FFF2-40B4-BE49-F238E27FC236}">
                  <a16:creationId xmlns:a16="http://schemas.microsoft.com/office/drawing/2014/main" id="{D6A550AF-0F24-4CA4-A091-CF6B063F2DDE}"/>
                </a:ext>
              </a:extLst>
            </p:cNvPr>
            <p:cNvGrpSpPr/>
            <p:nvPr/>
          </p:nvGrpSpPr>
          <p:grpSpPr>
            <a:xfrm>
              <a:off x="4870242" y="1761650"/>
              <a:ext cx="762645" cy="1126394"/>
              <a:chOff x="4870242" y="1761650"/>
              <a:chExt cx="762645" cy="1126394"/>
            </a:xfrm>
          </p:grpSpPr>
          <p:sp>
            <p:nvSpPr>
              <p:cNvPr id="141" name="Rounded Rectangle 121">
                <a:extLst>
                  <a:ext uri="{FF2B5EF4-FFF2-40B4-BE49-F238E27FC236}">
                    <a16:creationId xmlns:a16="http://schemas.microsoft.com/office/drawing/2014/main" id="{EBB7D51F-E4FB-498C-895F-A5ED9004C0B8}"/>
                  </a:ext>
                </a:extLst>
              </p:cNvPr>
              <p:cNvSpPr/>
              <p:nvPr/>
            </p:nvSpPr>
            <p:spPr bwMode="auto">
              <a:xfrm rot="5400000">
                <a:off x="4688368" y="1943524"/>
                <a:ext cx="1126394" cy="762645"/>
              </a:xfrm>
              <a:prstGeom prst="roundRect">
                <a:avLst>
                  <a:gd name="adj" fmla="val 50000"/>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Rounded Rectangle 122">
                <a:extLst>
                  <a:ext uri="{FF2B5EF4-FFF2-40B4-BE49-F238E27FC236}">
                    <a16:creationId xmlns:a16="http://schemas.microsoft.com/office/drawing/2014/main" id="{5864D918-3F28-40D6-B48D-B86F40A05599}"/>
                  </a:ext>
                </a:extLst>
              </p:cNvPr>
              <p:cNvSpPr/>
              <p:nvPr/>
            </p:nvSpPr>
            <p:spPr bwMode="auto">
              <a:xfrm rot="5400000">
                <a:off x="4828427" y="2101804"/>
                <a:ext cx="846277" cy="473542"/>
              </a:xfrm>
              <a:prstGeom prst="roundRect">
                <a:avLst>
                  <a:gd name="adj"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3" name="Rectangle 110">
              <a:extLst>
                <a:ext uri="{FF2B5EF4-FFF2-40B4-BE49-F238E27FC236}">
                  <a16:creationId xmlns:a16="http://schemas.microsoft.com/office/drawing/2014/main" id="{477CE3CB-6C28-4D92-A1EA-C1CD19F6390E}"/>
                </a:ext>
              </a:extLst>
            </p:cNvPr>
            <p:cNvSpPr/>
            <p:nvPr/>
          </p:nvSpPr>
          <p:spPr bwMode="auto">
            <a:xfrm>
              <a:off x="4760555" y="2314234"/>
              <a:ext cx="982021" cy="64476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11">
              <a:extLst>
                <a:ext uri="{FF2B5EF4-FFF2-40B4-BE49-F238E27FC236}">
                  <a16:creationId xmlns:a16="http://schemas.microsoft.com/office/drawing/2014/main" id="{DD7C686D-2DFB-42A8-8B05-9E404A10CB0C}"/>
                </a:ext>
              </a:extLst>
            </p:cNvPr>
            <p:cNvGrpSpPr/>
            <p:nvPr/>
          </p:nvGrpSpPr>
          <p:grpSpPr>
            <a:xfrm>
              <a:off x="4760555" y="2314234"/>
              <a:ext cx="982021" cy="644766"/>
              <a:chOff x="5013702" y="1968649"/>
              <a:chExt cx="982021" cy="1280618"/>
            </a:xfrm>
            <a:solidFill>
              <a:srgbClr val="0078D7"/>
            </a:solidFill>
          </p:grpSpPr>
          <p:sp>
            <p:nvSpPr>
              <p:cNvPr id="137" name="Rectangle 115">
                <a:extLst>
                  <a:ext uri="{FF2B5EF4-FFF2-40B4-BE49-F238E27FC236}">
                    <a16:creationId xmlns:a16="http://schemas.microsoft.com/office/drawing/2014/main" id="{D0C77166-8792-4CA6-8F1D-D8D0CF403390}"/>
                  </a:ext>
                </a:extLst>
              </p:cNvPr>
              <p:cNvSpPr/>
              <p:nvPr/>
            </p:nvSpPr>
            <p:spPr bwMode="auto">
              <a:xfrm>
                <a:off x="5013702" y="1968649"/>
                <a:ext cx="982021" cy="301215"/>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Rectangle 118">
                <a:extLst>
                  <a:ext uri="{FF2B5EF4-FFF2-40B4-BE49-F238E27FC236}">
                    <a16:creationId xmlns:a16="http://schemas.microsoft.com/office/drawing/2014/main" id="{38B001ED-B5B4-4718-B07E-5EC68ADD6C9C}"/>
                  </a:ext>
                </a:extLst>
              </p:cNvPr>
              <p:cNvSpPr/>
              <p:nvPr/>
            </p:nvSpPr>
            <p:spPr bwMode="auto">
              <a:xfrm>
                <a:off x="5013702" y="2295117"/>
                <a:ext cx="982021" cy="301215"/>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ectangle 119">
                <a:extLst>
                  <a:ext uri="{FF2B5EF4-FFF2-40B4-BE49-F238E27FC236}">
                    <a16:creationId xmlns:a16="http://schemas.microsoft.com/office/drawing/2014/main" id="{B8318B9E-9EFD-4211-96E7-D9346134B81B}"/>
                  </a:ext>
                </a:extLst>
              </p:cNvPr>
              <p:cNvSpPr/>
              <p:nvPr/>
            </p:nvSpPr>
            <p:spPr bwMode="auto">
              <a:xfrm>
                <a:off x="5013702" y="2621585"/>
                <a:ext cx="982021" cy="301215"/>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ectangle 120">
                <a:extLst>
                  <a:ext uri="{FF2B5EF4-FFF2-40B4-BE49-F238E27FC236}">
                    <a16:creationId xmlns:a16="http://schemas.microsoft.com/office/drawing/2014/main" id="{BFAF0C81-0FBB-4891-B6A9-E012503BB5CA}"/>
                  </a:ext>
                </a:extLst>
              </p:cNvPr>
              <p:cNvSpPr/>
              <p:nvPr/>
            </p:nvSpPr>
            <p:spPr bwMode="auto">
              <a:xfrm>
                <a:off x="5013702" y="2948052"/>
                <a:ext cx="982021" cy="301215"/>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5" name="Isosceles Triangle 112">
              <a:extLst>
                <a:ext uri="{FF2B5EF4-FFF2-40B4-BE49-F238E27FC236}">
                  <a16:creationId xmlns:a16="http://schemas.microsoft.com/office/drawing/2014/main" id="{CBDAB60F-462A-4613-9B6F-BF7FFA2CF0F8}"/>
                </a:ext>
              </a:extLst>
            </p:cNvPr>
            <p:cNvSpPr/>
            <p:nvPr/>
          </p:nvSpPr>
          <p:spPr bwMode="auto">
            <a:xfrm flipV="1">
              <a:off x="4760555" y="2314398"/>
              <a:ext cx="798425" cy="645367"/>
            </a:xfrm>
            <a:prstGeom prst="triangle">
              <a:avLst>
                <a:gd name="adj" fmla="val 0"/>
              </a:avLst>
            </a:prstGeom>
            <a:solidFill>
              <a:srgbClr val="FFFFFF">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Isosceles Triangle 113">
              <a:extLst>
                <a:ext uri="{FF2B5EF4-FFF2-40B4-BE49-F238E27FC236}">
                  <a16:creationId xmlns:a16="http://schemas.microsoft.com/office/drawing/2014/main" id="{E47F3BF6-496C-4653-A21E-105FA2DEEAAF}"/>
                </a:ext>
              </a:extLst>
            </p:cNvPr>
            <p:cNvSpPr/>
            <p:nvPr/>
          </p:nvSpPr>
          <p:spPr bwMode="auto">
            <a:xfrm flipV="1">
              <a:off x="4870242" y="1572882"/>
              <a:ext cx="798425" cy="645367"/>
            </a:xfrm>
            <a:prstGeom prst="triangle">
              <a:avLst>
                <a:gd name="adj" fmla="val 0"/>
              </a:avLst>
            </a:prstGeom>
            <a:solidFill>
              <a:srgbClr val="FFFFFF">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Oval 1">
            <a:extLst>
              <a:ext uri="{FF2B5EF4-FFF2-40B4-BE49-F238E27FC236}">
                <a16:creationId xmlns:a16="http://schemas.microsoft.com/office/drawing/2014/main" id="{433177B2-C750-4879-A993-81C25C392572}"/>
              </a:ext>
            </a:extLst>
          </p:cNvPr>
          <p:cNvSpPr/>
          <p:nvPr/>
        </p:nvSpPr>
        <p:spPr bwMode="auto">
          <a:xfrm>
            <a:off x="1417135" y="4832573"/>
            <a:ext cx="633725" cy="633725"/>
          </a:xfrm>
          <a:prstGeom prst="ellipse">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PowerBI</a:t>
            </a: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7" name="Oval 30">
            <a:extLst>
              <a:ext uri="{FF2B5EF4-FFF2-40B4-BE49-F238E27FC236}">
                <a16:creationId xmlns:a16="http://schemas.microsoft.com/office/drawing/2014/main" id="{5A825F3D-688E-403B-BB63-633567D3ABE8}"/>
              </a:ext>
            </a:extLst>
          </p:cNvPr>
          <p:cNvSpPr/>
          <p:nvPr/>
        </p:nvSpPr>
        <p:spPr bwMode="auto">
          <a:xfrm>
            <a:off x="2620268" y="4832573"/>
            <a:ext cx="633725" cy="633725"/>
          </a:xfrm>
          <a:prstGeom prst="ellipse">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SIEM</a:t>
            </a:r>
          </a:p>
        </p:txBody>
      </p:sp>
      <p:sp>
        <p:nvSpPr>
          <p:cNvPr id="148" name="Oval 31">
            <a:extLst>
              <a:ext uri="{FF2B5EF4-FFF2-40B4-BE49-F238E27FC236}">
                <a16:creationId xmlns:a16="http://schemas.microsoft.com/office/drawing/2014/main" id="{7D62AB20-5BA2-4542-889A-00E907810830}"/>
              </a:ext>
            </a:extLst>
          </p:cNvPr>
          <p:cNvSpPr/>
          <p:nvPr/>
        </p:nvSpPr>
        <p:spPr bwMode="auto">
          <a:xfrm>
            <a:off x="3823401" y="4832573"/>
            <a:ext cx="633725" cy="633725"/>
          </a:xfrm>
          <a:prstGeom prst="ellipse">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Monitor Tools</a:t>
            </a:r>
          </a:p>
        </p:txBody>
      </p:sp>
      <p:sp>
        <p:nvSpPr>
          <p:cNvPr id="157" name="TextBox 22">
            <a:extLst>
              <a:ext uri="{FF2B5EF4-FFF2-40B4-BE49-F238E27FC236}">
                <a16:creationId xmlns:a16="http://schemas.microsoft.com/office/drawing/2014/main" id="{0A117D75-E37B-49BC-87A9-2DFC55ECDD5E}"/>
              </a:ext>
            </a:extLst>
          </p:cNvPr>
          <p:cNvSpPr txBox="1"/>
          <p:nvPr/>
        </p:nvSpPr>
        <p:spPr>
          <a:xfrm>
            <a:off x="1849541" y="4469421"/>
            <a:ext cx="1117573" cy="166199"/>
          </a:xfrm>
          <a:prstGeom prst="rect">
            <a:avLst/>
          </a:prstGeom>
          <a:noFill/>
        </p:spPr>
        <p:txBody>
          <a:bodyPr wrap="square" lIns="0" tIns="0" rIns="0" bIns="0" rtlCol="0">
            <a:spAutoFit/>
          </a:bodyPr>
          <a:lstStyle>
            <a:defPPr>
              <a:defRPr lang="en-US"/>
            </a:defPPr>
            <a:lvl1pPr algn="ctr" defTabSz="1243038">
              <a:lnSpc>
                <a:spcPct val="90000"/>
              </a:lnSpc>
              <a:spcBef>
                <a:spcPct val="20000"/>
              </a:spcBef>
              <a:buSzPct val="80000"/>
              <a:defRPr sz="1200">
                <a:gradFill>
                  <a:gsLst>
                    <a:gs pos="21429">
                      <a:schemeClr val="bg1">
                        <a:lumMod val="50000"/>
                      </a:schemeClr>
                    </a:gs>
                    <a:gs pos="42000">
                      <a:schemeClr val="bg1">
                        <a:lumMod val="50000"/>
                      </a:schemeClr>
                    </a:gs>
                  </a:gsLst>
                  <a:lin ang="5400000" scaled="0"/>
                </a:gradFill>
              </a:defRPr>
            </a:lvl1pPr>
          </a:lstStyle>
          <a:p>
            <a:pPr algn="l" defTabSz="895747" fontAlgn="base">
              <a:spcBef>
                <a:spcPct val="0"/>
              </a:spcBef>
              <a:spcAft>
                <a:spcPct val="0"/>
              </a:spcAft>
              <a:defRPr/>
            </a:pPr>
            <a:r>
              <a:rPr lang="en-US" b="1" kern="0" dirty="0">
                <a:solidFill>
                  <a:schemeClr val="tx1"/>
                </a:solidFill>
                <a:latin typeface="Segoe UI"/>
                <a:ea typeface="ＭＳ Ｐゴシック" charset="0"/>
                <a:cs typeface="Segoe UI Semibold" panose="020B0702040204020203" pitchFamily="34" charset="0"/>
              </a:rPr>
              <a:t>Events</a:t>
            </a:r>
          </a:p>
        </p:txBody>
      </p:sp>
      <p:grpSp>
        <p:nvGrpSpPr>
          <p:cNvPr id="158" name="Group 8">
            <a:extLst>
              <a:ext uri="{FF2B5EF4-FFF2-40B4-BE49-F238E27FC236}">
                <a16:creationId xmlns:a16="http://schemas.microsoft.com/office/drawing/2014/main" id="{A1EF05D8-91FD-4611-B180-167630A5CAD8}"/>
              </a:ext>
            </a:extLst>
          </p:cNvPr>
          <p:cNvGrpSpPr/>
          <p:nvPr/>
        </p:nvGrpSpPr>
        <p:grpSpPr>
          <a:xfrm rot="5400000">
            <a:off x="2719578" y="3372675"/>
            <a:ext cx="431999" cy="2398193"/>
            <a:chOff x="4012834" y="2781083"/>
            <a:chExt cx="538071" cy="2398534"/>
          </a:xfrm>
        </p:grpSpPr>
        <p:cxnSp>
          <p:nvCxnSpPr>
            <p:cNvPr id="159" name="Straight Arrow Connector 10">
              <a:extLst>
                <a:ext uri="{FF2B5EF4-FFF2-40B4-BE49-F238E27FC236}">
                  <a16:creationId xmlns:a16="http://schemas.microsoft.com/office/drawing/2014/main" id="{A71915D6-F377-43F9-9F75-E826F22B2B94}"/>
                </a:ext>
              </a:extLst>
            </p:cNvPr>
            <p:cNvCxnSpPr/>
            <p:nvPr/>
          </p:nvCxnSpPr>
          <p:spPr>
            <a:xfrm>
              <a:off x="4036261" y="2781083"/>
              <a:ext cx="493231" cy="0"/>
            </a:xfrm>
            <a:prstGeom prst="straightConnector1">
              <a:avLst/>
            </a:prstGeom>
            <a:noFill/>
            <a:ln w="28575" cap="rnd" cmpd="sng" algn="ctr">
              <a:solidFill>
                <a:srgbClr val="00B294"/>
              </a:solidFill>
              <a:prstDash val="sysDot"/>
              <a:headEnd type="none" w="med" len="sm"/>
              <a:tailEnd type="triangle" w="med" len="sm"/>
            </a:ln>
            <a:effectLst/>
          </p:spPr>
        </p:cxnSp>
        <p:cxnSp>
          <p:nvCxnSpPr>
            <p:cNvPr id="160" name="Straight Arrow Connector 24">
              <a:extLst>
                <a:ext uri="{FF2B5EF4-FFF2-40B4-BE49-F238E27FC236}">
                  <a16:creationId xmlns:a16="http://schemas.microsoft.com/office/drawing/2014/main" id="{5F5DA2DB-72C6-46E0-8F39-0AFC90C7C4AD}"/>
                </a:ext>
              </a:extLst>
            </p:cNvPr>
            <p:cNvCxnSpPr/>
            <p:nvPr/>
          </p:nvCxnSpPr>
          <p:spPr>
            <a:xfrm>
              <a:off x="4012834" y="4016816"/>
              <a:ext cx="538071" cy="0"/>
            </a:xfrm>
            <a:prstGeom prst="straightConnector1">
              <a:avLst/>
            </a:prstGeom>
            <a:noFill/>
            <a:ln w="28575" cap="rnd" cmpd="sng" algn="ctr">
              <a:solidFill>
                <a:srgbClr val="00B294"/>
              </a:solidFill>
              <a:prstDash val="sysDot"/>
              <a:headEnd type="none" w="med" len="sm"/>
              <a:tailEnd type="triangle" w="med" len="sm"/>
            </a:ln>
            <a:effectLst/>
          </p:spPr>
        </p:cxnSp>
        <p:cxnSp>
          <p:nvCxnSpPr>
            <p:cNvPr id="161" name="Straight Arrow Connector 25">
              <a:extLst>
                <a:ext uri="{FF2B5EF4-FFF2-40B4-BE49-F238E27FC236}">
                  <a16:creationId xmlns:a16="http://schemas.microsoft.com/office/drawing/2014/main" id="{627406BA-D62C-4314-93AD-D8BB43B69ED7}"/>
                </a:ext>
              </a:extLst>
            </p:cNvPr>
            <p:cNvCxnSpPr/>
            <p:nvPr/>
          </p:nvCxnSpPr>
          <p:spPr>
            <a:xfrm>
              <a:off x="4042624" y="5179617"/>
              <a:ext cx="493233" cy="0"/>
            </a:xfrm>
            <a:prstGeom prst="straightConnector1">
              <a:avLst/>
            </a:prstGeom>
            <a:noFill/>
            <a:ln w="28575" cap="rnd" cmpd="sng" algn="ctr">
              <a:solidFill>
                <a:srgbClr val="00B294"/>
              </a:solidFill>
              <a:prstDash val="sysDot"/>
              <a:headEnd type="none" w="med" len="sm"/>
              <a:tailEnd type="triangle" w="med" len="sm"/>
            </a:ln>
            <a:effectLst/>
          </p:spPr>
        </p:cxnSp>
      </p:grpSp>
      <p:sp>
        <p:nvSpPr>
          <p:cNvPr id="162" name="TextBox 26">
            <a:extLst>
              <a:ext uri="{FF2B5EF4-FFF2-40B4-BE49-F238E27FC236}">
                <a16:creationId xmlns:a16="http://schemas.microsoft.com/office/drawing/2014/main" id="{9B16FE43-E5A6-492E-A881-3D32AB410090}"/>
              </a:ext>
            </a:extLst>
          </p:cNvPr>
          <p:cNvSpPr txBox="1"/>
          <p:nvPr/>
        </p:nvSpPr>
        <p:spPr>
          <a:xfrm>
            <a:off x="3020905" y="4464354"/>
            <a:ext cx="1906104" cy="166199"/>
          </a:xfrm>
          <a:prstGeom prst="rect">
            <a:avLst/>
          </a:prstGeom>
          <a:noFill/>
        </p:spPr>
        <p:txBody>
          <a:bodyPr wrap="square" lIns="0" tIns="0" rIns="0" bIns="0" rtlCol="0">
            <a:spAutoFit/>
          </a:bodyPr>
          <a:lstStyle>
            <a:defPPr>
              <a:defRPr lang="en-US"/>
            </a:defPPr>
            <a:lvl1pPr algn="ctr" defTabSz="1243038">
              <a:lnSpc>
                <a:spcPct val="90000"/>
              </a:lnSpc>
              <a:spcBef>
                <a:spcPct val="20000"/>
              </a:spcBef>
              <a:buSzPct val="80000"/>
              <a:defRPr sz="1200">
                <a:gradFill>
                  <a:gsLst>
                    <a:gs pos="21429">
                      <a:schemeClr val="bg1">
                        <a:lumMod val="50000"/>
                      </a:schemeClr>
                    </a:gs>
                    <a:gs pos="42000">
                      <a:schemeClr val="bg1">
                        <a:lumMod val="50000"/>
                      </a:schemeClr>
                    </a:gs>
                  </a:gsLst>
                  <a:lin ang="5400000" scaled="0"/>
                </a:gradFill>
              </a:defRPr>
            </a:lvl1pPr>
          </a:lstStyle>
          <a:p>
            <a:pPr algn="l" defTabSz="895747" fontAlgn="base">
              <a:spcBef>
                <a:spcPct val="0"/>
              </a:spcBef>
              <a:spcAft>
                <a:spcPct val="0"/>
              </a:spcAft>
              <a:defRPr/>
            </a:pPr>
            <a:r>
              <a:rPr lang="en-US" b="1" kern="0" dirty="0">
                <a:solidFill>
                  <a:schemeClr val="tx1"/>
                </a:solidFill>
                <a:latin typeface="Segoe UI"/>
                <a:ea typeface="ＭＳ Ｐゴシック" charset="0"/>
                <a:cs typeface="Segoe UI Semibold" panose="020B0702040204020203" pitchFamily="34" charset="0"/>
              </a:rPr>
              <a:t>Query</a:t>
            </a:r>
          </a:p>
        </p:txBody>
      </p:sp>
      <p:sp>
        <p:nvSpPr>
          <p:cNvPr id="163" name="TextBox 27">
            <a:extLst>
              <a:ext uri="{FF2B5EF4-FFF2-40B4-BE49-F238E27FC236}">
                <a16:creationId xmlns:a16="http://schemas.microsoft.com/office/drawing/2014/main" id="{A8C705E3-2477-4406-BEE0-2481F49F085B}"/>
              </a:ext>
            </a:extLst>
          </p:cNvPr>
          <p:cNvSpPr txBox="1"/>
          <p:nvPr/>
        </p:nvSpPr>
        <p:spPr>
          <a:xfrm>
            <a:off x="4309002" y="4469421"/>
            <a:ext cx="1813647" cy="166199"/>
          </a:xfrm>
          <a:prstGeom prst="rect">
            <a:avLst/>
          </a:prstGeom>
          <a:noFill/>
        </p:spPr>
        <p:txBody>
          <a:bodyPr wrap="square" lIns="0" tIns="0" rIns="0" bIns="0" rtlCol="0">
            <a:spAutoFit/>
          </a:bodyPr>
          <a:lstStyle>
            <a:defPPr>
              <a:defRPr lang="en-US"/>
            </a:defPPr>
            <a:lvl1pPr algn="ctr" defTabSz="1243038">
              <a:lnSpc>
                <a:spcPct val="90000"/>
              </a:lnSpc>
              <a:spcBef>
                <a:spcPct val="20000"/>
              </a:spcBef>
              <a:buSzPct val="80000"/>
              <a:defRPr sz="1200">
                <a:gradFill>
                  <a:gsLst>
                    <a:gs pos="21429">
                      <a:schemeClr val="bg1">
                        <a:lumMod val="50000"/>
                      </a:schemeClr>
                    </a:gs>
                    <a:gs pos="42000">
                      <a:schemeClr val="bg1">
                        <a:lumMod val="50000"/>
                      </a:schemeClr>
                    </a:gs>
                  </a:gsLst>
                  <a:lin ang="5400000" scaled="0"/>
                </a:gradFill>
              </a:defRPr>
            </a:lvl1pPr>
          </a:lstStyle>
          <a:p>
            <a:pPr algn="l" defTabSz="895747" fontAlgn="base">
              <a:spcBef>
                <a:spcPct val="0"/>
              </a:spcBef>
              <a:spcAft>
                <a:spcPct val="0"/>
              </a:spcAft>
              <a:defRPr/>
            </a:pPr>
            <a:r>
              <a:rPr lang="en-US" b="1" kern="0" dirty="0">
                <a:solidFill>
                  <a:schemeClr val="tx1"/>
                </a:solidFill>
                <a:latin typeface="Segoe UI"/>
                <a:ea typeface="ＭＳ Ｐゴシック" charset="0"/>
                <a:cs typeface="Segoe UI Semibold" panose="020B0702040204020203" pitchFamily="34" charset="0"/>
              </a:rPr>
              <a:t>Reporting API </a:t>
            </a:r>
          </a:p>
        </p:txBody>
      </p:sp>
    </p:spTree>
    <p:extLst>
      <p:ext uri="{BB962C8B-B14F-4D97-AF65-F5344CB8AC3E}">
        <p14:creationId xmlns:p14="http://schemas.microsoft.com/office/powerpoint/2010/main" val="195209495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161D138-24BF-44CB-9380-2210DEB1A917}"/>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kumimoji="0" lang="en-US" altLang="ja-JP" sz="2800" b="0" i="0" u="none" strike="noStrike" kern="120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Segoe UI" panose="020B0502040204020203" pitchFamily="34" charset="0"/>
              </a:rPr>
              <a:t>8. </a:t>
            </a:r>
            <a:r>
              <a:rPr kumimoji="1" lang="ja-JP" altLang="en-US" sz="2800" dirty="0">
                <a:solidFill>
                  <a:schemeClr val="bg1"/>
                </a:solidFill>
                <a:latin typeface="Meiryo UI" panose="020B0604030504040204" pitchFamily="50" charset="-128"/>
                <a:ea typeface="Meiryo UI" panose="020B0604030504040204" pitchFamily="50" charset="-128"/>
              </a:rPr>
              <a:t>セルフサービスパスワードリセットを導入する</a:t>
            </a:r>
            <a:endParaRPr kumimoji="1" lang="en-US" altLang="ja-JP" sz="2800" dirty="0">
              <a:solidFill>
                <a:schemeClr val="bg1"/>
              </a:solidFill>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2C489C45-5B1C-4E83-A086-478094E547B2}"/>
              </a:ext>
            </a:extLst>
          </p:cNvPr>
          <p:cNvSpPr/>
          <p:nvPr/>
        </p:nvSpPr>
        <p:spPr bwMode="auto">
          <a:xfrm>
            <a:off x="152400" y="914400"/>
            <a:ext cx="7391400" cy="472440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正方形/長方形 60">
            <a:extLst>
              <a:ext uri="{FF2B5EF4-FFF2-40B4-BE49-F238E27FC236}">
                <a16:creationId xmlns:a16="http://schemas.microsoft.com/office/drawing/2014/main" id="{215AFB5B-C792-45A5-B2C4-382065AB7313}"/>
              </a:ext>
            </a:extLst>
          </p:cNvPr>
          <p:cNvSpPr/>
          <p:nvPr/>
        </p:nvSpPr>
        <p:spPr bwMode="auto">
          <a:xfrm>
            <a:off x="7620000" y="1295400"/>
            <a:ext cx="4419600" cy="24384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セルフサービス化によるヘルプデスクへの問い合わせ数削減</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パスワード変更の口</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をオンプレミスデータセンターに持つことなく、クラウドからのパスワード管理が可能となる</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確実な本人確認</a:t>
            </a:r>
            <a:endParaRPr kumimoji="1" lang="en-US" altLang="ja-JP" sz="1600" u="sng" dirty="0">
              <a:solidFill>
                <a:srgbClr val="FF0000"/>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一般的に推測しやすいパスワードや企業で使われやすい文字列 </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(Microsoft </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など</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 </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は</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自動ではじく</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ような実装となっており、セキュア</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p:txBody>
      </p:sp>
      <p:sp>
        <p:nvSpPr>
          <p:cNvPr id="57" name="正方形/長方形 56">
            <a:extLst>
              <a:ext uri="{FF2B5EF4-FFF2-40B4-BE49-F238E27FC236}">
                <a16:creationId xmlns:a16="http://schemas.microsoft.com/office/drawing/2014/main" id="{94EF320F-848C-468B-BD79-041C23E5C85C}"/>
              </a:ext>
            </a:extLst>
          </p:cNvPr>
          <p:cNvSpPr/>
          <p:nvPr/>
        </p:nvSpPr>
        <p:spPr bwMode="auto">
          <a:xfrm>
            <a:off x="7620000" y="3810000"/>
            <a:ext cx="4419600" cy="381000"/>
          </a:xfrm>
          <a:prstGeom prst="rect">
            <a:avLst/>
          </a:prstGeom>
          <a:solidFill>
            <a:schemeClr val="accent6">
              <a:lumMod val="50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bg1"/>
                </a:solidFill>
                <a:latin typeface="Meiryo UI" panose="020B0604030504040204" pitchFamily="50" charset="-128"/>
                <a:ea typeface="Meiryo UI" panose="020B0604030504040204" pitchFamily="50" charset="-128"/>
                <a:cs typeface="Segoe UI" pitchFamily="34" charset="0"/>
              </a:rPr>
              <a:t>利用する機能</a:t>
            </a:r>
          </a:p>
        </p:txBody>
      </p:sp>
      <p:sp>
        <p:nvSpPr>
          <p:cNvPr id="2" name="正方形/長方形 1">
            <a:extLst>
              <a:ext uri="{FF2B5EF4-FFF2-40B4-BE49-F238E27FC236}">
                <a16:creationId xmlns:a16="http://schemas.microsoft.com/office/drawing/2014/main" id="{D601DC6D-E32D-4330-A97D-945567658B8F}"/>
              </a:ext>
            </a:extLst>
          </p:cNvPr>
          <p:cNvSpPr/>
          <p:nvPr/>
        </p:nvSpPr>
        <p:spPr bwMode="auto">
          <a:xfrm>
            <a:off x="7620000" y="914400"/>
            <a:ext cx="4419600" cy="381000"/>
          </a:xfrm>
          <a:prstGeom prst="rect">
            <a:avLst/>
          </a:prstGeom>
          <a:solidFill>
            <a:schemeClr val="accent6">
              <a:lumMod val="50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bg1"/>
                </a:solidFill>
                <a:latin typeface="Meiryo UI" panose="020B0604030504040204" pitchFamily="50" charset="-128"/>
                <a:ea typeface="Meiryo UI" panose="020B0604030504040204" pitchFamily="50" charset="-128"/>
                <a:cs typeface="Segoe UI" pitchFamily="34" charset="0"/>
              </a:rPr>
              <a:t>どのようなメリットがある？</a:t>
            </a:r>
          </a:p>
        </p:txBody>
      </p:sp>
      <p:sp>
        <p:nvSpPr>
          <p:cNvPr id="63" name="正方形/長方形 62">
            <a:extLst>
              <a:ext uri="{FF2B5EF4-FFF2-40B4-BE49-F238E27FC236}">
                <a16:creationId xmlns:a16="http://schemas.microsoft.com/office/drawing/2014/main" id="{3A0EAE83-17CC-4A7B-AD7A-DA5884B17D82}"/>
              </a:ext>
            </a:extLst>
          </p:cNvPr>
          <p:cNvSpPr/>
          <p:nvPr/>
        </p:nvSpPr>
        <p:spPr bwMode="auto">
          <a:xfrm>
            <a:off x="152400" y="5753100"/>
            <a:ext cx="1371600" cy="952500"/>
          </a:xfrm>
          <a:prstGeom prst="rect">
            <a:avLst/>
          </a:prstGeom>
          <a:solidFill>
            <a:srgbClr val="CCC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tx1"/>
                </a:solidFill>
                <a:latin typeface="Meiryo UI" panose="020B0604030504040204" pitchFamily="50" charset="-128"/>
                <a:ea typeface="Meiryo UI" panose="020B0604030504040204" pitchFamily="50" charset="-128"/>
                <a:cs typeface="Segoe UI" pitchFamily="34" charset="0"/>
              </a:rPr>
              <a:t>もっと詳しく</a:t>
            </a:r>
          </a:p>
        </p:txBody>
      </p:sp>
      <p:sp>
        <p:nvSpPr>
          <p:cNvPr id="64" name="正方形/長方形 63">
            <a:extLst>
              <a:ext uri="{FF2B5EF4-FFF2-40B4-BE49-F238E27FC236}">
                <a16:creationId xmlns:a16="http://schemas.microsoft.com/office/drawing/2014/main" id="{9B0E0ACA-DF08-4ED5-811F-A6C50DEF6EBA}"/>
              </a:ext>
            </a:extLst>
          </p:cNvPr>
          <p:cNvSpPr/>
          <p:nvPr/>
        </p:nvSpPr>
        <p:spPr bwMode="auto">
          <a:xfrm>
            <a:off x="1524000" y="5753100"/>
            <a:ext cx="10515600" cy="8280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Docs: SSPR </a:t>
            </a:r>
            <a:r>
              <a:rPr lang="ja-JP" altLang="en-US" sz="1400" dirty="0">
                <a:solidFill>
                  <a:schemeClr val="tx1"/>
                </a:solidFill>
                <a:latin typeface="Meiryo UI" panose="020B0604030504040204" pitchFamily="50" charset="-128"/>
                <a:ea typeface="Meiryo UI" panose="020B0604030504040204" pitchFamily="50" charset="-128"/>
              </a:rPr>
              <a:t>機能説明 </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200" dirty="0">
                <a:solidFill>
                  <a:schemeClr val="tx1"/>
                </a:solidFill>
                <a:latin typeface="Meiryo UI" panose="020B0604030504040204" pitchFamily="50" charset="-128"/>
                <a:ea typeface="Meiryo UI" panose="020B0604030504040204" pitchFamily="50" charset="-128"/>
                <a:hlinkClick r:id="rId4"/>
              </a:rPr>
              <a:t>https://docs.microsoft.com/ja-jp/azure/active-directory/authentication/concept-sspr-howitworks</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Azure AD Webinar </a:t>
            </a:r>
            <a:r>
              <a:rPr lang="ja-JP" altLang="en-US" sz="1400" dirty="0">
                <a:solidFill>
                  <a:schemeClr val="tx1"/>
                </a:solidFill>
                <a:latin typeface="Meiryo UI" panose="020B0604030504040204" pitchFamily="50" charset="-128"/>
                <a:ea typeface="Meiryo UI" panose="020B0604030504040204" pitchFamily="50" charset="-128"/>
              </a:rPr>
              <a:t>セッション </a:t>
            </a:r>
            <a:r>
              <a:rPr lang="en-US" altLang="ja-JP" sz="1400" dirty="0">
                <a:solidFill>
                  <a:schemeClr val="tx1"/>
                </a:solidFill>
                <a:latin typeface="Meiryo UI" panose="020B0604030504040204" pitchFamily="50" charset="-128"/>
                <a:ea typeface="Meiryo UI" panose="020B0604030504040204" pitchFamily="50" charset="-128"/>
              </a:rPr>
              <a:t>&gt; Azure AD </a:t>
            </a:r>
            <a:r>
              <a:rPr lang="ja-JP" altLang="en-US" sz="1400" dirty="0">
                <a:solidFill>
                  <a:schemeClr val="tx1"/>
                </a:solidFill>
                <a:latin typeface="Meiryo UI" panose="020B0604030504040204" pitchFamily="50" charset="-128"/>
                <a:ea typeface="Meiryo UI" panose="020B0604030504040204" pitchFamily="50" charset="-128"/>
              </a:rPr>
              <a:t>セルフサービス機能を用いてコスト削減 </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400" dirty="0">
                <a:solidFill>
                  <a:schemeClr val="tx1"/>
                </a:solidFill>
                <a:latin typeface="Meiryo UI" panose="020B0604030504040204" pitchFamily="50" charset="-128"/>
                <a:ea typeface="Meiryo UI" panose="020B0604030504040204" pitchFamily="50" charset="-128"/>
                <a:hlinkClick r:id="rId5"/>
              </a:rPr>
              <a:t>http://aka.ms/AzureADWebinar</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endPar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endParaRPr>
          </a:p>
        </p:txBody>
      </p:sp>
      <p:sp>
        <p:nvSpPr>
          <p:cNvPr id="257" name="正方形/長方形 256">
            <a:extLst>
              <a:ext uri="{FF2B5EF4-FFF2-40B4-BE49-F238E27FC236}">
                <a16:creationId xmlns:a16="http://schemas.microsoft.com/office/drawing/2014/main" id="{CD0AA500-2654-44A1-AD22-F28CEAA223F4}"/>
              </a:ext>
            </a:extLst>
          </p:cNvPr>
          <p:cNvSpPr/>
          <p:nvPr/>
        </p:nvSpPr>
        <p:spPr bwMode="auto">
          <a:xfrm>
            <a:off x="7620000" y="4191000"/>
            <a:ext cx="4419600" cy="14478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Self-service password Reset</a:t>
            </a:r>
            <a:endPar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endParaRPr>
          </a:p>
        </p:txBody>
      </p:sp>
      <p:grpSp>
        <p:nvGrpSpPr>
          <p:cNvPr id="10" name="Group 10">
            <a:extLst>
              <a:ext uri="{FF2B5EF4-FFF2-40B4-BE49-F238E27FC236}">
                <a16:creationId xmlns:a16="http://schemas.microsoft.com/office/drawing/2014/main" id="{DE1481EF-22A0-443B-8775-B859C2DFCA86}"/>
              </a:ext>
            </a:extLst>
          </p:cNvPr>
          <p:cNvGrpSpPr/>
          <p:nvPr/>
        </p:nvGrpSpPr>
        <p:grpSpPr>
          <a:xfrm>
            <a:off x="1459819" y="2602275"/>
            <a:ext cx="1859631" cy="577896"/>
            <a:chOff x="4383783" y="3324689"/>
            <a:chExt cx="762532" cy="238887"/>
          </a:xfrm>
        </p:grpSpPr>
        <p:sp>
          <p:nvSpPr>
            <p:cNvPr id="11" name="Freeform: Shape 1817">
              <a:extLst>
                <a:ext uri="{FF2B5EF4-FFF2-40B4-BE49-F238E27FC236}">
                  <a16:creationId xmlns:a16="http://schemas.microsoft.com/office/drawing/2014/main" id="{03EAABB3-A4A5-4040-913D-9596C8143172}"/>
                </a:ext>
              </a:extLst>
            </p:cNvPr>
            <p:cNvSpPr/>
            <p:nvPr/>
          </p:nvSpPr>
          <p:spPr>
            <a:xfrm flipV="1">
              <a:off x="4383783" y="3330885"/>
              <a:ext cx="208984" cy="216711"/>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79259" tIns="143407" rIns="179259" bIns="143407" anchor="t" anchorCtr="1" compatLnSpc="1">
              <a:noAutofit/>
            </a:bodyPr>
            <a:lstStyle/>
            <a:p>
              <a:pPr marL="0" marR="0" lvl="0" indent="0" algn="ctr" defTabSz="913923"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353" b="0" i="0" u="none" strike="noStrike" kern="0" cap="none" spc="0" normalizeH="0" baseline="0" noProof="0">
                <a:ln>
                  <a:noFill/>
                </a:ln>
                <a:solidFill>
                  <a:srgbClr val="000000"/>
                </a:solidFill>
                <a:effectLst/>
                <a:uLnTx/>
                <a:uFillTx/>
                <a:latin typeface="Segoe UI Semilight"/>
                <a:ea typeface="Segoe UI" pitchFamily="34"/>
                <a:cs typeface="Segoe UI" pitchFamily="34"/>
              </a:endParaRPr>
            </a:p>
          </p:txBody>
        </p:sp>
        <p:sp>
          <p:nvSpPr>
            <p:cNvPr id="12" name="TextBox 239">
              <a:extLst>
                <a:ext uri="{FF2B5EF4-FFF2-40B4-BE49-F238E27FC236}">
                  <a16:creationId xmlns:a16="http://schemas.microsoft.com/office/drawing/2014/main" id="{CF2CD3EE-7BB4-46C9-9C7C-551AEF38DD8F}"/>
                </a:ext>
              </a:extLst>
            </p:cNvPr>
            <p:cNvSpPr txBox="1"/>
            <p:nvPr/>
          </p:nvSpPr>
          <p:spPr>
            <a:xfrm>
              <a:off x="4551382" y="3324689"/>
              <a:ext cx="594933" cy="238887"/>
            </a:xfrm>
            <a:prstGeom prst="rect">
              <a:avLst/>
            </a:prstGeom>
            <a:noFill/>
          </p:spPr>
          <p:txBody>
            <a:bodyPr wrap="none" lIns="182854" tIns="146284" rIns="182854" bIns="14628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AD</a:t>
              </a:r>
            </a:p>
          </p:txBody>
        </p:sp>
      </p:grpSp>
      <p:sp>
        <p:nvSpPr>
          <p:cNvPr id="13" name="Rectangle: Rounded Corners 14">
            <a:extLst>
              <a:ext uri="{FF2B5EF4-FFF2-40B4-BE49-F238E27FC236}">
                <a16:creationId xmlns:a16="http://schemas.microsoft.com/office/drawing/2014/main" id="{79028D72-57F2-4E20-A7D6-F744686EB2E3}"/>
              </a:ext>
            </a:extLst>
          </p:cNvPr>
          <p:cNvSpPr/>
          <p:nvPr/>
        </p:nvSpPr>
        <p:spPr bwMode="auto">
          <a:xfrm>
            <a:off x="4387922" y="3098788"/>
            <a:ext cx="1786762" cy="773875"/>
          </a:xfrm>
          <a:prstGeom prst="roundRect">
            <a:avLst/>
          </a:prstGeom>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457200" marR="0" lvl="1" indent="0" algn="l"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Active</a:t>
            </a:r>
            <a:br>
              <a:rPr kumimoji="0" lang="en-US" sz="14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Directory</a:t>
            </a:r>
          </a:p>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B0F0"/>
              </a:solidFill>
              <a:effectLst/>
              <a:uLnTx/>
              <a:uFillTx/>
              <a:latin typeface="Segoe UI Semilight"/>
              <a:ea typeface="Segoe UI" pitchFamily="34" charset="0"/>
              <a:cs typeface="Segoe UI" pitchFamily="34" charset="0"/>
            </a:endParaRPr>
          </a:p>
        </p:txBody>
      </p:sp>
      <p:sp>
        <p:nvSpPr>
          <p:cNvPr id="14" name="Rectangle: Rounded Corners 476">
            <a:extLst>
              <a:ext uri="{FF2B5EF4-FFF2-40B4-BE49-F238E27FC236}">
                <a16:creationId xmlns:a16="http://schemas.microsoft.com/office/drawing/2014/main" id="{5B1D0DCA-7950-4838-AADF-327325516AC9}"/>
              </a:ext>
            </a:extLst>
          </p:cNvPr>
          <p:cNvSpPr/>
          <p:nvPr/>
        </p:nvSpPr>
        <p:spPr bwMode="auto">
          <a:xfrm>
            <a:off x="3701859" y="3127267"/>
            <a:ext cx="1194360" cy="771690"/>
          </a:xfrm>
          <a:prstGeom prst="roundRect">
            <a:avLst/>
          </a:prstGeom>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1" algn="l"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Azure AD</a:t>
            </a:r>
            <a:br>
              <a:rPr kumimoji="0" lang="en-US" sz="14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Connect</a:t>
            </a:r>
          </a:p>
          <a:p>
            <a:pPr marL="457200" marR="0" lvl="1" indent="0" algn="l"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B0F0"/>
              </a:solidFill>
              <a:effectLst/>
              <a:uLnTx/>
              <a:uFillTx/>
              <a:latin typeface="Segoe UI Semilight"/>
              <a:ea typeface="Segoe UI" pitchFamily="34" charset="0"/>
              <a:cs typeface="Segoe UI" pitchFamily="34" charset="0"/>
            </a:endParaRPr>
          </a:p>
        </p:txBody>
      </p:sp>
      <p:pic>
        <p:nvPicPr>
          <p:cNvPr id="15" name="Graphic 6" descr="User">
            <a:extLst>
              <a:ext uri="{FF2B5EF4-FFF2-40B4-BE49-F238E27FC236}">
                <a16:creationId xmlns:a16="http://schemas.microsoft.com/office/drawing/2014/main" id="{A222F4CF-67B2-4E2E-A644-473B1C3886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5432" y="1740971"/>
            <a:ext cx="484775" cy="484775"/>
          </a:xfrm>
          <a:prstGeom prst="rect">
            <a:avLst/>
          </a:prstGeom>
        </p:spPr>
      </p:pic>
      <p:sp>
        <p:nvSpPr>
          <p:cNvPr id="16" name="TextBox 533">
            <a:extLst>
              <a:ext uri="{FF2B5EF4-FFF2-40B4-BE49-F238E27FC236}">
                <a16:creationId xmlns:a16="http://schemas.microsoft.com/office/drawing/2014/main" id="{0999F53E-D5BE-4BEB-B5BF-6A19BBE1B115}"/>
              </a:ext>
            </a:extLst>
          </p:cNvPr>
          <p:cNvSpPr txBox="1"/>
          <p:nvPr/>
        </p:nvSpPr>
        <p:spPr>
          <a:xfrm>
            <a:off x="3626564" y="2249614"/>
            <a:ext cx="2242438" cy="28621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45713" tIns="45713" rIns="45713" bIns="45713"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Password Writeback</a:t>
            </a:r>
          </a:p>
        </p:txBody>
      </p:sp>
      <p:cxnSp>
        <p:nvCxnSpPr>
          <p:cNvPr id="17" name="Connector: Elbow 12">
            <a:extLst>
              <a:ext uri="{FF2B5EF4-FFF2-40B4-BE49-F238E27FC236}">
                <a16:creationId xmlns:a16="http://schemas.microsoft.com/office/drawing/2014/main" id="{51657018-B35C-4588-9B1F-744EA73E4FB8}"/>
              </a:ext>
            </a:extLst>
          </p:cNvPr>
          <p:cNvCxnSpPr>
            <a:cxnSpLocks/>
            <a:stCxn id="19" idx="3"/>
            <a:endCxn id="23" idx="1"/>
          </p:cNvCxnSpPr>
          <p:nvPr/>
        </p:nvCxnSpPr>
        <p:spPr>
          <a:xfrm flipV="1">
            <a:off x="3183273" y="2846588"/>
            <a:ext cx="913913" cy="1536961"/>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FA8A1C60-6A8F-4235-85F9-F6E19E39AF40}"/>
              </a:ext>
            </a:extLst>
          </p:cNvPr>
          <p:cNvSpPr/>
          <p:nvPr/>
        </p:nvSpPr>
        <p:spPr bwMode="auto">
          <a:xfrm>
            <a:off x="1245461" y="2464754"/>
            <a:ext cx="2122342" cy="2857165"/>
          </a:xfrm>
          <a:prstGeom prst="rect">
            <a:avLst/>
          </a:pr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正方形/長方形 18">
            <a:extLst>
              <a:ext uri="{FF2B5EF4-FFF2-40B4-BE49-F238E27FC236}">
                <a16:creationId xmlns:a16="http://schemas.microsoft.com/office/drawing/2014/main" id="{BD9C5455-FCFA-4354-9F73-E0B312F03991}"/>
              </a:ext>
            </a:extLst>
          </p:cNvPr>
          <p:cNvSpPr/>
          <p:nvPr/>
        </p:nvSpPr>
        <p:spPr bwMode="auto">
          <a:xfrm>
            <a:off x="1451936" y="3907299"/>
            <a:ext cx="1731337" cy="952500"/>
          </a:xfrm>
          <a:prstGeom prst="rect">
            <a:avLst/>
          </a:pr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solidFill>
                  <a:schemeClr val="accent4"/>
                </a:solidFill>
                <a:ea typeface="Segoe UI" pitchFamily="34" charset="0"/>
                <a:cs typeface="Segoe UI" pitchFamily="34" charset="0"/>
              </a:rPr>
              <a:t>SSPR Service</a:t>
            </a:r>
            <a:endParaRPr kumimoji="1" lang="ja-JP" altLang="en-US" dirty="0" err="1">
              <a:solidFill>
                <a:schemeClr val="accent4"/>
              </a:solidFill>
              <a:ea typeface="Segoe UI" pitchFamily="34" charset="0"/>
              <a:cs typeface="Segoe UI" pitchFamily="34" charset="0"/>
            </a:endParaRPr>
          </a:p>
        </p:txBody>
      </p:sp>
      <p:cxnSp>
        <p:nvCxnSpPr>
          <p:cNvPr id="20" name="Connector: Elbow 12">
            <a:extLst>
              <a:ext uri="{FF2B5EF4-FFF2-40B4-BE49-F238E27FC236}">
                <a16:creationId xmlns:a16="http://schemas.microsoft.com/office/drawing/2014/main" id="{4FC47B6C-21F7-42F4-910F-202E8024FD45}"/>
              </a:ext>
            </a:extLst>
          </p:cNvPr>
          <p:cNvCxnSpPr>
            <a:cxnSpLocks/>
          </p:cNvCxnSpPr>
          <p:nvPr/>
        </p:nvCxnSpPr>
        <p:spPr>
          <a:xfrm flipV="1">
            <a:off x="4520680" y="2822981"/>
            <a:ext cx="609600" cy="0"/>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1" name="図 20">
            <a:extLst>
              <a:ext uri="{FF2B5EF4-FFF2-40B4-BE49-F238E27FC236}">
                <a16:creationId xmlns:a16="http://schemas.microsoft.com/office/drawing/2014/main" id="{18748558-8658-4CA0-A91A-4136D72358D2}"/>
              </a:ext>
            </a:extLst>
          </p:cNvPr>
          <p:cNvPicPr>
            <a:picLocks noChangeAspect="1"/>
          </p:cNvPicPr>
          <p:nvPr/>
        </p:nvPicPr>
        <p:blipFill>
          <a:blip r:embed="rId8"/>
          <a:stretch>
            <a:fillRect/>
          </a:stretch>
        </p:blipFill>
        <p:spPr>
          <a:xfrm>
            <a:off x="5105400" y="2575024"/>
            <a:ext cx="570553" cy="570553"/>
          </a:xfrm>
          <a:prstGeom prst="rect">
            <a:avLst/>
          </a:prstGeom>
        </p:spPr>
      </p:pic>
      <p:pic>
        <p:nvPicPr>
          <p:cNvPr id="22" name="図 29">
            <a:extLst>
              <a:ext uri="{FF2B5EF4-FFF2-40B4-BE49-F238E27FC236}">
                <a16:creationId xmlns:a16="http://schemas.microsoft.com/office/drawing/2014/main" id="{9D0EA64F-02EC-449E-8608-926337A72B26}"/>
              </a:ext>
            </a:extLst>
          </p:cNvPr>
          <p:cNvPicPr>
            <a:picLocks noChangeAspect="1"/>
          </p:cNvPicPr>
          <p:nvPr/>
        </p:nvPicPr>
        <p:blipFill>
          <a:blip r:embed="rId9" cstate="print"/>
          <a:stretch>
            <a:fillRect/>
          </a:stretch>
        </p:blipFill>
        <p:spPr>
          <a:xfrm>
            <a:off x="5281303" y="2879079"/>
            <a:ext cx="362377" cy="325889"/>
          </a:xfrm>
          <a:prstGeom prst="rect">
            <a:avLst/>
          </a:prstGeom>
        </p:spPr>
      </p:pic>
      <p:pic>
        <p:nvPicPr>
          <p:cNvPr id="23" name="図 44">
            <a:extLst>
              <a:ext uri="{FF2B5EF4-FFF2-40B4-BE49-F238E27FC236}">
                <a16:creationId xmlns:a16="http://schemas.microsoft.com/office/drawing/2014/main" id="{43750BDA-AE5B-41EE-A4D3-32ABBE8AEC2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97186" y="2551662"/>
            <a:ext cx="589852" cy="589852"/>
          </a:xfrm>
          <a:prstGeom prst="rect">
            <a:avLst/>
          </a:prstGeom>
        </p:spPr>
      </p:pic>
      <p:pic>
        <p:nvPicPr>
          <p:cNvPr id="24" name="図 23">
            <a:extLst>
              <a:ext uri="{FF2B5EF4-FFF2-40B4-BE49-F238E27FC236}">
                <a16:creationId xmlns:a16="http://schemas.microsoft.com/office/drawing/2014/main" id="{6EF35145-8DE7-43B6-9CC4-1C5D0071BB02}"/>
              </a:ext>
            </a:extLst>
          </p:cNvPr>
          <p:cNvPicPr>
            <a:picLocks noChangeAspect="1"/>
          </p:cNvPicPr>
          <p:nvPr/>
        </p:nvPicPr>
        <p:blipFill>
          <a:blip r:embed="rId11"/>
          <a:stretch>
            <a:fillRect/>
          </a:stretch>
        </p:blipFill>
        <p:spPr>
          <a:xfrm>
            <a:off x="5503742" y="4590410"/>
            <a:ext cx="458880" cy="458880"/>
          </a:xfrm>
          <a:prstGeom prst="rect">
            <a:avLst/>
          </a:prstGeom>
        </p:spPr>
      </p:pic>
      <p:pic>
        <p:nvPicPr>
          <p:cNvPr id="26" name="図 25">
            <a:extLst>
              <a:ext uri="{FF2B5EF4-FFF2-40B4-BE49-F238E27FC236}">
                <a16:creationId xmlns:a16="http://schemas.microsoft.com/office/drawing/2014/main" id="{852EBD32-9DC8-4328-B996-BEFE3D47D793}"/>
              </a:ext>
            </a:extLst>
          </p:cNvPr>
          <p:cNvPicPr>
            <a:picLocks noChangeAspect="1"/>
          </p:cNvPicPr>
          <p:nvPr/>
        </p:nvPicPr>
        <p:blipFill>
          <a:blip r:embed="rId11"/>
          <a:stretch>
            <a:fillRect/>
          </a:stretch>
        </p:blipFill>
        <p:spPr>
          <a:xfrm>
            <a:off x="6194408" y="4590410"/>
            <a:ext cx="458880" cy="458880"/>
          </a:xfrm>
          <a:prstGeom prst="rect">
            <a:avLst/>
          </a:prstGeom>
        </p:spPr>
      </p:pic>
      <p:pic>
        <p:nvPicPr>
          <p:cNvPr id="27" name="図 26">
            <a:extLst>
              <a:ext uri="{FF2B5EF4-FFF2-40B4-BE49-F238E27FC236}">
                <a16:creationId xmlns:a16="http://schemas.microsoft.com/office/drawing/2014/main" id="{17D14C54-31B8-46C5-B9D7-24BD4EFAEC67}"/>
              </a:ext>
            </a:extLst>
          </p:cNvPr>
          <p:cNvPicPr>
            <a:picLocks noChangeAspect="1"/>
          </p:cNvPicPr>
          <p:nvPr/>
        </p:nvPicPr>
        <p:blipFill>
          <a:blip r:embed="rId11"/>
          <a:stretch>
            <a:fillRect/>
          </a:stretch>
        </p:blipFill>
        <p:spPr>
          <a:xfrm>
            <a:off x="6856042" y="4589983"/>
            <a:ext cx="458880" cy="458880"/>
          </a:xfrm>
          <a:prstGeom prst="rect">
            <a:avLst/>
          </a:prstGeom>
        </p:spPr>
      </p:pic>
      <p:pic>
        <p:nvPicPr>
          <p:cNvPr id="28" name="図 44">
            <a:extLst>
              <a:ext uri="{FF2B5EF4-FFF2-40B4-BE49-F238E27FC236}">
                <a16:creationId xmlns:a16="http://schemas.microsoft.com/office/drawing/2014/main" id="{6BF2C48A-53F3-424F-B5AC-A5A5932D3E9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96000" y="3474917"/>
            <a:ext cx="458880" cy="458880"/>
          </a:xfrm>
          <a:prstGeom prst="rect">
            <a:avLst/>
          </a:prstGeom>
        </p:spPr>
      </p:pic>
      <p:sp>
        <p:nvSpPr>
          <p:cNvPr id="29" name="テキスト ボックス 28">
            <a:extLst>
              <a:ext uri="{FF2B5EF4-FFF2-40B4-BE49-F238E27FC236}">
                <a16:creationId xmlns:a16="http://schemas.microsoft.com/office/drawing/2014/main" id="{D649718E-E44B-4CF8-9424-11053801EB1C}"/>
              </a:ext>
            </a:extLst>
          </p:cNvPr>
          <p:cNvSpPr txBox="1"/>
          <p:nvPr/>
        </p:nvSpPr>
        <p:spPr>
          <a:xfrm>
            <a:off x="6329426" y="3440114"/>
            <a:ext cx="1306639" cy="461665"/>
          </a:xfrm>
          <a:prstGeom prst="rect">
            <a:avLst/>
          </a:prstGeom>
          <a:noFill/>
        </p:spPr>
        <p:txBody>
          <a:bodyPr wrap="square" lIns="182880" tIns="146304" rIns="182880" bIns="146304" rtlCol="0">
            <a:spAutoFit/>
          </a:bodyPr>
          <a:lstStyle/>
          <a:p>
            <a:pPr algn="ctr">
              <a:lnSpc>
                <a:spcPct val="90000"/>
              </a:lnSpc>
              <a:spcAft>
                <a:spcPts val="600"/>
              </a:spcAft>
            </a:pPr>
            <a:r>
              <a:rPr kumimoji="1" lang="en-US" altLang="ja-JP" sz="1200" dirty="0">
                <a:gradFill>
                  <a:gsLst>
                    <a:gs pos="2917">
                      <a:schemeClr val="tx1"/>
                    </a:gs>
                    <a:gs pos="30000">
                      <a:schemeClr val="tx1"/>
                    </a:gs>
                  </a:gsLst>
                  <a:lin ang="5400000" scaled="0"/>
                </a:gradFill>
                <a:latin typeface="Meiryo UI" panose="020B0604030504040204" pitchFamily="50" charset="-128"/>
                <a:ea typeface="Meiryo UI" panose="020B0604030504040204" pitchFamily="50" charset="-128"/>
              </a:rPr>
              <a:t>IDM </a:t>
            </a:r>
            <a:r>
              <a:rPr kumimoji="1" lang="ja-JP" altLang="en-US" sz="1200" dirty="0">
                <a:gradFill>
                  <a:gsLst>
                    <a:gs pos="2917">
                      <a:schemeClr val="tx1"/>
                    </a:gs>
                    <a:gs pos="30000">
                      <a:schemeClr val="tx1"/>
                    </a:gs>
                  </a:gsLst>
                  <a:lin ang="5400000" scaled="0"/>
                </a:gradFill>
                <a:latin typeface="Meiryo UI" panose="020B0604030504040204" pitchFamily="50" charset="-128"/>
                <a:ea typeface="Meiryo UI" panose="020B0604030504040204" pitchFamily="50" charset="-128"/>
              </a:rPr>
              <a:t>システム</a:t>
            </a:r>
            <a:endParaRPr kumimoji="1" lang="en-US" altLang="ja-JP" sz="1200" dirty="0">
              <a:gradFill>
                <a:gsLst>
                  <a:gs pos="2917">
                    <a:schemeClr val="tx1"/>
                  </a:gs>
                  <a:gs pos="30000">
                    <a:schemeClr val="tx1"/>
                  </a:gs>
                </a:gsLst>
                <a:lin ang="5400000" scaled="0"/>
              </a:gradFill>
              <a:latin typeface="Meiryo UI" panose="020B0604030504040204" pitchFamily="50" charset="-128"/>
              <a:ea typeface="Meiryo UI" panose="020B0604030504040204" pitchFamily="50" charset="-128"/>
            </a:endParaRPr>
          </a:p>
        </p:txBody>
      </p:sp>
      <p:cxnSp>
        <p:nvCxnSpPr>
          <p:cNvPr id="31" name="直線矢印コネクタ 30">
            <a:extLst>
              <a:ext uri="{FF2B5EF4-FFF2-40B4-BE49-F238E27FC236}">
                <a16:creationId xmlns:a16="http://schemas.microsoft.com/office/drawing/2014/main" id="{EB58FE13-0A03-4C08-9144-957744E77130}"/>
              </a:ext>
            </a:extLst>
          </p:cNvPr>
          <p:cNvCxnSpPr>
            <a:cxnSpLocks/>
          </p:cNvCxnSpPr>
          <p:nvPr/>
        </p:nvCxnSpPr>
        <p:spPr>
          <a:xfrm flipH="1">
            <a:off x="5733182" y="4002551"/>
            <a:ext cx="461226" cy="515862"/>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C6CD9DC8-16C6-4328-B040-E78BB235BFBE}"/>
              </a:ext>
            </a:extLst>
          </p:cNvPr>
          <p:cNvCxnSpPr>
            <a:cxnSpLocks/>
          </p:cNvCxnSpPr>
          <p:nvPr/>
        </p:nvCxnSpPr>
        <p:spPr>
          <a:xfrm>
            <a:off x="6260006" y="4008579"/>
            <a:ext cx="0" cy="504000"/>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EB767125-CA98-47EA-9BA9-F401903D4563}"/>
              </a:ext>
            </a:extLst>
          </p:cNvPr>
          <p:cNvCxnSpPr>
            <a:cxnSpLocks/>
          </p:cNvCxnSpPr>
          <p:nvPr/>
        </p:nvCxnSpPr>
        <p:spPr>
          <a:xfrm>
            <a:off x="6336207" y="3993965"/>
            <a:ext cx="646954" cy="509834"/>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4" name="Group 89">
            <a:extLst>
              <a:ext uri="{FF2B5EF4-FFF2-40B4-BE49-F238E27FC236}">
                <a16:creationId xmlns:a16="http://schemas.microsoft.com/office/drawing/2014/main" id="{80DECA88-7B1D-4CA4-809D-117DB79BDC21}"/>
              </a:ext>
            </a:extLst>
          </p:cNvPr>
          <p:cNvGrpSpPr/>
          <p:nvPr/>
        </p:nvGrpSpPr>
        <p:grpSpPr>
          <a:xfrm>
            <a:off x="298313" y="1087640"/>
            <a:ext cx="372756" cy="545375"/>
            <a:chOff x="9601021" y="6096163"/>
            <a:chExt cx="597851" cy="826244"/>
          </a:xfrm>
        </p:grpSpPr>
        <p:pic>
          <p:nvPicPr>
            <p:cNvPr id="35" name="Picture 90">
              <a:extLst>
                <a:ext uri="{FF2B5EF4-FFF2-40B4-BE49-F238E27FC236}">
                  <a16:creationId xmlns:a16="http://schemas.microsoft.com/office/drawing/2014/main" id="{779C89D7-8537-4803-B4B9-506D64F54CDD}"/>
                </a:ext>
              </a:extLst>
            </p:cNvPr>
            <p:cNvPicPr>
              <a:picLocks noChangeAspect="1"/>
            </p:cNvPicPr>
            <p:nvPr/>
          </p:nvPicPr>
          <p:blipFill>
            <a:blip r:embed="rId12"/>
            <a:stretch>
              <a:fillRect/>
            </a:stretch>
          </p:blipFill>
          <p:spPr>
            <a:xfrm>
              <a:off x="9601021" y="6096163"/>
              <a:ext cx="597851" cy="826244"/>
            </a:xfrm>
            <a:prstGeom prst="rect">
              <a:avLst/>
            </a:prstGeom>
          </p:spPr>
        </p:pic>
        <p:pic>
          <p:nvPicPr>
            <p:cNvPr id="36" name="Picture 108">
              <a:extLst>
                <a:ext uri="{FF2B5EF4-FFF2-40B4-BE49-F238E27FC236}">
                  <a16:creationId xmlns:a16="http://schemas.microsoft.com/office/drawing/2014/main" id="{5D20B863-B431-4525-B779-013DB4002848}"/>
                </a:ext>
              </a:extLst>
            </p:cNvPr>
            <p:cNvPicPr>
              <a:picLocks noChangeAspect="1"/>
            </p:cNvPicPr>
            <p:nvPr/>
          </p:nvPicPr>
          <p:blipFill>
            <a:blip r:embed="rId13"/>
            <a:stretch>
              <a:fillRect/>
            </a:stretch>
          </p:blipFill>
          <p:spPr>
            <a:xfrm>
              <a:off x="9730680" y="6266203"/>
              <a:ext cx="337876" cy="416420"/>
            </a:xfrm>
            <a:prstGeom prst="rect">
              <a:avLst/>
            </a:prstGeom>
          </p:spPr>
        </p:pic>
      </p:grpSp>
      <p:pic>
        <p:nvPicPr>
          <p:cNvPr id="37" name="図 36">
            <a:extLst>
              <a:ext uri="{FF2B5EF4-FFF2-40B4-BE49-F238E27FC236}">
                <a16:creationId xmlns:a16="http://schemas.microsoft.com/office/drawing/2014/main" id="{7BBA3A2B-9F19-4EC9-803A-95B4B3226332}"/>
              </a:ext>
            </a:extLst>
          </p:cNvPr>
          <p:cNvPicPr>
            <a:picLocks noChangeAspect="1"/>
          </p:cNvPicPr>
          <p:nvPr>
            <p:custDataLst>
              <p:custData r:id="rId1"/>
            </p:custDataLst>
          </p:nvPr>
        </p:nvPicPr>
        <p:blipFill>
          <a:blip r:embed="rId14"/>
          <a:stretch>
            <a:fillRect/>
          </a:stretch>
        </p:blipFill>
        <p:spPr>
          <a:xfrm>
            <a:off x="840416" y="895634"/>
            <a:ext cx="906759" cy="906759"/>
          </a:xfrm>
          <a:prstGeom prst="rect">
            <a:avLst/>
          </a:prstGeom>
        </p:spPr>
      </p:pic>
      <p:pic>
        <p:nvPicPr>
          <p:cNvPr id="38" name="図 37">
            <a:extLst>
              <a:ext uri="{FF2B5EF4-FFF2-40B4-BE49-F238E27FC236}">
                <a16:creationId xmlns:a16="http://schemas.microsoft.com/office/drawing/2014/main" id="{2B347A6E-B01E-4200-8320-BC4F71932D9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74022" y="1127469"/>
            <a:ext cx="188516" cy="188516"/>
          </a:xfrm>
          <a:prstGeom prst="rect">
            <a:avLst/>
          </a:prstGeom>
        </p:spPr>
      </p:pic>
      <p:pic>
        <p:nvPicPr>
          <p:cNvPr id="39" name="図 38">
            <a:extLst>
              <a:ext uri="{FF2B5EF4-FFF2-40B4-BE49-F238E27FC236}">
                <a16:creationId xmlns:a16="http://schemas.microsoft.com/office/drawing/2014/main" id="{74BBBCC8-0A39-4091-8348-7DCC409C211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212522" y="1141837"/>
            <a:ext cx="174148" cy="174148"/>
          </a:xfrm>
          <a:prstGeom prst="rect">
            <a:avLst/>
          </a:prstGeom>
        </p:spPr>
      </p:pic>
      <p:pic>
        <p:nvPicPr>
          <p:cNvPr id="40" name="図 39">
            <a:extLst>
              <a:ext uri="{FF2B5EF4-FFF2-40B4-BE49-F238E27FC236}">
                <a16:creationId xmlns:a16="http://schemas.microsoft.com/office/drawing/2014/main" id="{7DF19C08-F05F-4882-8A75-AAE5275429C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437740" y="1136163"/>
            <a:ext cx="189231" cy="189231"/>
          </a:xfrm>
          <a:prstGeom prst="rect">
            <a:avLst/>
          </a:prstGeom>
        </p:spPr>
      </p:pic>
      <p:pic>
        <p:nvPicPr>
          <p:cNvPr id="42" name="図 41">
            <a:extLst>
              <a:ext uri="{FF2B5EF4-FFF2-40B4-BE49-F238E27FC236}">
                <a16:creationId xmlns:a16="http://schemas.microsoft.com/office/drawing/2014/main" id="{B9A23B43-A801-4C60-B681-C688F95FDA8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71830" y="1318692"/>
            <a:ext cx="190708" cy="190708"/>
          </a:xfrm>
          <a:prstGeom prst="rect">
            <a:avLst/>
          </a:prstGeom>
        </p:spPr>
      </p:pic>
      <p:sp>
        <p:nvSpPr>
          <p:cNvPr id="43" name="Rectangle: Rounded Corners 476">
            <a:extLst>
              <a:ext uri="{FF2B5EF4-FFF2-40B4-BE49-F238E27FC236}">
                <a16:creationId xmlns:a16="http://schemas.microsoft.com/office/drawing/2014/main" id="{9D2D086F-BC7B-49BB-B451-DF17EBE76CEB}"/>
              </a:ext>
            </a:extLst>
          </p:cNvPr>
          <p:cNvSpPr/>
          <p:nvPr/>
        </p:nvSpPr>
        <p:spPr bwMode="auto">
          <a:xfrm>
            <a:off x="840560" y="1739043"/>
            <a:ext cx="1194360" cy="771690"/>
          </a:xfrm>
          <a:prstGeom prst="roundRect">
            <a:avLst/>
          </a:prstGeom>
          <a:no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1" algn="l" defTabSz="932293" rtl="0" eaLnBrk="1" fontAlgn="base" latinLnBrk="0" hangingPunct="1">
              <a:lnSpc>
                <a:spcPct val="90000"/>
              </a:lnSpc>
              <a:spcBef>
                <a:spcPct val="0"/>
              </a:spcBef>
              <a:spcAft>
                <a:spcPct val="0"/>
              </a:spcAft>
              <a:buClrTx/>
              <a:buSzTx/>
              <a:buFontTx/>
              <a:buNone/>
              <a:tabLst/>
              <a:defRPr/>
            </a:pPr>
            <a:r>
              <a:rPr lang="ja-JP" altLang="en-US" sz="1400" dirty="0">
                <a:solidFill>
                  <a:srgbClr val="00B0F0"/>
                </a:solidFill>
                <a:latin typeface="Meiryo UI" panose="020B0604030504040204" pitchFamily="50" charset="-128"/>
                <a:ea typeface="Meiryo UI" panose="020B0604030504040204" pitchFamily="50" charset="-128"/>
                <a:cs typeface="Segoe UI" panose="020B0502040204020203" pitchFamily="34" charset="0"/>
              </a:rPr>
              <a:t>ユーザー</a:t>
            </a:r>
            <a:endParaRPr kumimoji="0" lang="en-US" sz="1400" b="0" i="0" u="none" strike="noStrike" kern="1200" cap="none" spc="0" normalizeH="0" baseline="0" noProof="0" dirty="0">
              <a:ln>
                <a:noFill/>
              </a:ln>
              <a:solidFill>
                <a:srgbClr val="00B0F0"/>
              </a:solidFill>
              <a:effectLst/>
              <a:uLnTx/>
              <a:uFillTx/>
              <a:latin typeface="Meiryo UI" panose="020B0604030504040204" pitchFamily="50" charset="-128"/>
              <a:ea typeface="Meiryo UI" panose="020B0604030504040204" pitchFamily="50" charset="-128"/>
              <a:cs typeface="Segoe UI" panose="020B0502040204020203" pitchFamily="34" charset="0"/>
            </a:endParaRPr>
          </a:p>
          <a:p>
            <a:pPr marL="457200" marR="0" lvl="1" indent="0" algn="l" defTabSz="932293"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B0F0"/>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cxnSp>
        <p:nvCxnSpPr>
          <p:cNvPr id="44" name="Connector: Elbow 12">
            <a:extLst>
              <a:ext uri="{FF2B5EF4-FFF2-40B4-BE49-F238E27FC236}">
                <a16:creationId xmlns:a16="http://schemas.microsoft.com/office/drawing/2014/main" id="{D40AA45B-7C23-4A1B-9759-4E00F74326E3}"/>
              </a:ext>
            </a:extLst>
          </p:cNvPr>
          <p:cNvCxnSpPr>
            <a:cxnSpLocks/>
            <a:stCxn id="15" idx="2"/>
            <a:endCxn id="19" idx="1"/>
          </p:cNvCxnSpPr>
          <p:nvPr/>
        </p:nvCxnSpPr>
        <p:spPr>
          <a:xfrm rot="16200000" flipH="1">
            <a:off x="35977" y="2967589"/>
            <a:ext cx="2157803" cy="67411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8" name="図 47" descr="テキスト が含まれている画像&#10;&#10;高い精度で生成された説明">
            <a:extLst>
              <a:ext uri="{FF2B5EF4-FFF2-40B4-BE49-F238E27FC236}">
                <a16:creationId xmlns:a16="http://schemas.microsoft.com/office/drawing/2014/main" id="{51C9DB96-9665-454D-820B-6936DFA730C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537156" y="4417447"/>
            <a:ext cx="323496" cy="323496"/>
          </a:xfrm>
          <a:prstGeom prst="rect">
            <a:avLst/>
          </a:prstGeom>
        </p:spPr>
      </p:pic>
      <p:sp>
        <p:nvSpPr>
          <p:cNvPr id="49" name="Block Arc 42">
            <a:extLst>
              <a:ext uri="{FF2B5EF4-FFF2-40B4-BE49-F238E27FC236}">
                <a16:creationId xmlns:a16="http://schemas.microsoft.com/office/drawing/2014/main" id="{E50FE282-16A7-4ECC-B480-3DC1503B53DE}"/>
              </a:ext>
            </a:extLst>
          </p:cNvPr>
          <p:cNvSpPr>
            <a:spLocks noChangeAspect="1"/>
          </p:cNvSpPr>
          <p:nvPr/>
        </p:nvSpPr>
        <p:spPr bwMode="auto">
          <a:xfrm>
            <a:off x="1729592" y="4340491"/>
            <a:ext cx="302036" cy="412967"/>
          </a:xfrm>
          <a:custGeom>
            <a:avLst/>
            <a:gdLst/>
            <a:ahLst/>
            <a:cxnLst/>
            <a:rect l="l" t="t" r="r" b="b"/>
            <a:pathLst>
              <a:path w="325440" h="438658">
                <a:moveTo>
                  <a:pt x="162720" y="225575"/>
                </a:moveTo>
                <a:cubicBezTo>
                  <a:pt x="137075" y="225575"/>
                  <a:pt x="116286" y="246364"/>
                  <a:pt x="116286" y="272009"/>
                </a:cubicBezTo>
                <a:cubicBezTo>
                  <a:pt x="116286" y="289154"/>
                  <a:pt x="125578" y="304128"/>
                  <a:pt x="139782" y="311515"/>
                </a:cubicBezTo>
                <a:lnTo>
                  <a:pt x="139782" y="381528"/>
                </a:lnTo>
                <a:lnTo>
                  <a:pt x="185658" y="381528"/>
                </a:lnTo>
                <a:lnTo>
                  <a:pt x="185658" y="311515"/>
                </a:lnTo>
                <a:cubicBezTo>
                  <a:pt x="199862" y="304128"/>
                  <a:pt x="209154" y="289154"/>
                  <a:pt x="209154" y="272009"/>
                </a:cubicBezTo>
                <a:cubicBezTo>
                  <a:pt x="209154" y="246364"/>
                  <a:pt x="188365" y="225575"/>
                  <a:pt x="162720" y="225575"/>
                </a:cubicBezTo>
                <a:close/>
                <a:moveTo>
                  <a:pt x="162639" y="55669"/>
                </a:moveTo>
                <a:cubicBezTo>
                  <a:pt x="123729" y="55324"/>
                  <a:pt x="89284" y="83101"/>
                  <a:pt x="78106" y="123838"/>
                </a:cubicBezTo>
                <a:cubicBezTo>
                  <a:pt x="73128" y="141979"/>
                  <a:pt x="73286" y="160837"/>
                  <a:pt x="78186" y="178164"/>
                </a:cubicBezTo>
                <a:lnTo>
                  <a:pt x="245519" y="178164"/>
                </a:lnTo>
                <a:cubicBezTo>
                  <a:pt x="250461" y="161286"/>
                  <a:pt x="250730" y="142890"/>
                  <a:pt x="246092" y="125102"/>
                </a:cubicBezTo>
                <a:cubicBezTo>
                  <a:pt x="235450" y="84284"/>
                  <a:pt x="201470" y="56013"/>
                  <a:pt x="162639" y="55669"/>
                </a:cubicBezTo>
                <a:close/>
                <a:moveTo>
                  <a:pt x="163052" y="4"/>
                </a:moveTo>
                <a:cubicBezTo>
                  <a:pt x="226120" y="526"/>
                  <a:pt x="281437" y="44602"/>
                  <a:pt x="299267" y="108538"/>
                </a:cubicBezTo>
                <a:cubicBezTo>
                  <a:pt x="305741" y="131753"/>
                  <a:pt x="306725" y="155655"/>
                  <a:pt x="301193" y="178164"/>
                </a:cubicBezTo>
                <a:lnTo>
                  <a:pt x="325440" y="178164"/>
                </a:lnTo>
                <a:lnTo>
                  <a:pt x="325440" y="438658"/>
                </a:lnTo>
                <a:lnTo>
                  <a:pt x="0" y="438658"/>
                </a:lnTo>
                <a:lnTo>
                  <a:pt x="0" y="178164"/>
                </a:lnTo>
                <a:lnTo>
                  <a:pt x="22633" y="178164"/>
                </a:lnTo>
                <a:cubicBezTo>
                  <a:pt x="17015" y="154956"/>
                  <a:pt x="18187" y="130312"/>
                  <a:pt x="25180" y="106486"/>
                </a:cubicBezTo>
                <a:cubicBezTo>
                  <a:pt x="43889" y="42743"/>
                  <a:pt x="99904" y="-519"/>
                  <a:pt x="163052" y="4"/>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9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50" normalizeH="0" baseline="0" noProof="0" dirty="0" err="1">
              <a:ln>
                <a:noFill/>
              </a:ln>
              <a:solidFill>
                <a:srgbClr val="000000"/>
              </a:solidFill>
              <a:effectLst/>
              <a:uLnTx/>
              <a:uFillTx/>
              <a:latin typeface="Segoe Pro"/>
              <a:ea typeface="Segoe UI" pitchFamily="34" charset="0"/>
              <a:cs typeface="Segoe UI" pitchFamily="34" charset="0"/>
            </a:endParaRPr>
          </a:p>
        </p:txBody>
      </p:sp>
      <p:sp>
        <p:nvSpPr>
          <p:cNvPr id="58" name="TextBox 533">
            <a:extLst>
              <a:ext uri="{FF2B5EF4-FFF2-40B4-BE49-F238E27FC236}">
                <a16:creationId xmlns:a16="http://schemas.microsoft.com/office/drawing/2014/main" id="{E56336F7-0B34-472C-B8A5-20CC6C500985}"/>
              </a:ext>
            </a:extLst>
          </p:cNvPr>
          <p:cNvSpPr txBox="1"/>
          <p:nvPr/>
        </p:nvSpPr>
        <p:spPr>
          <a:xfrm>
            <a:off x="4904477" y="5166542"/>
            <a:ext cx="2567824" cy="39701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45713" tIns="45713" rIns="45713" bIns="45713"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ja-JP" alt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rPr>
              <a:t>既存 </a:t>
            </a:r>
            <a:r>
              <a:rPr kumimoji="0" lang="en-US" altLang="ja-JP"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rPr>
              <a:t>IDM </a:t>
            </a:r>
            <a:r>
              <a:rPr kumimoji="0" lang="ja-JP" alt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rPr>
              <a:t>の仕組みで他のアプリケーションにパスワード変更を伝播させるという実装もあり</a:t>
            </a:r>
            <a:endPar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endParaRPr>
          </a:p>
        </p:txBody>
      </p:sp>
      <p:cxnSp>
        <p:nvCxnSpPr>
          <p:cNvPr id="66" name="Connector: Elbow 12">
            <a:extLst>
              <a:ext uri="{FF2B5EF4-FFF2-40B4-BE49-F238E27FC236}">
                <a16:creationId xmlns:a16="http://schemas.microsoft.com/office/drawing/2014/main" id="{9CD7EDC0-F034-41EE-A852-76B5326F52C8}"/>
              </a:ext>
            </a:extLst>
          </p:cNvPr>
          <p:cNvCxnSpPr>
            <a:cxnSpLocks/>
            <a:stCxn id="21" idx="3"/>
            <a:endCxn id="28" idx="0"/>
          </p:cNvCxnSpPr>
          <p:nvPr/>
        </p:nvCxnSpPr>
        <p:spPr>
          <a:xfrm>
            <a:off x="5675953" y="2860301"/>
            <a:ext cx="649487" cy="61461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TextBox 533">
            <a:extLst>
              <a:ext uri="{FF2B5EF4-FFF2-40B4-BE49-F238E27FC236}">
                <a16:creationId xmlns:a16="http://schemas.microsoft.com/office/drawing/2014/main" id="{09EEF744-A755-49A1-B6CC-7E08B1638F17}"/>
              </a:ext>
            </a:extLst>
          </p:cNvPr>
          <p:cNvSpPr txBox="1"/>
          <p:nvPr/>
        </p:nvSpPr>
        <p:spPr>
          <a:xfrm rot="16200000">
            <a:off x="-257202" y="3331808"/>
            <a:ext cx="1674780" cy="28621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45713" tIns="45713" rIns="45713" bIns="45713"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Password Reset</a:t>
            </a:r>
          </a:p>
        </p:txBody>
      </p:sp>
      <p:sp>
        <p:nvSpPr>
          <p:cNvPr id="71" name="Rectangle 49">
            <a:extLst>
              <a:ext uri="{FF2B5EF4-FFF2-40B4-BE49-F238E27FC236}">
                <a16:creationId xmlns:a16="http://schemas.microsoft.com/office/drawing/2014/main" id="{3D5F2A7A-7170-42C5-9F8C-9A5CC950EF97}"/>
              </a:ext>
            </a:extLst>
          </p:cNvPr>
          <p:cNvSpPr/>
          <p:nvPr/>
        </p:nvSpPr>
        <p:spPr>
          <a:xfrm>
            <a:off x="5795967" y="2280522"/>
            <a:ext cx="1359550" cy="286232"/>
          </a:xfrm>
          <a:prstGeom prst="wedgeRectCallout">
            <a:avLst>
              <a:gd name="adj1" fmla="val -64305"/>
              <a:gd name="adj2" fmla="val 112609"/>
            </a:avLst>
          </a:prstGeom>
          <a:solidFill>
            <a:schemeClr val="bg1"/>
          </a:solidFill>
          <a:ln>
            <a:solidFill>
              <a:schemeClr val="tx1">
                <a:lumMod val="40000"/>
                <a:lumOff val="60000"/>
              </a:schemeClr>
            </a:solidFill>
          </a:ln>
          <a:effectLst/>
        </p:spPr>
        <p:txBody>
          <a:bodyPr wrap="square" anchor="ctr">
            <a:spAutoFit/>
          </a:bodyPr>
          <a:lstStyle/>
          <a:p>
            <a:pPr algn="ctr" defTabSz="932293" fontAlgn="base">
              <a:lnSpc>
                <a:spcPct val="90000"/>
              </a:lnSpc>
              <a:spcBef>
                <a:spcPct val="0"/>
              </a:spcBef>
              <a:spcAft>
                <a:spcPct val="0"/>
              </a:spcAft>
            </a:pPr>
            <a:r>
              <a:rPr lang="ja-JP" altLang="en-US" sz="1400" dirty="0">
                <a:solidFill>
                  <a:schemeClr val="tx2"/>
                </a:solidFill>
                <a:latin typeface="Meiryo UI" panose="020B0604030504040204" pitchFamily="34" charset="-128"/>
                <a:ea typeface="Meiryo UI" panose="020B0604030504040204" pitchFamily="34" charset="-128"/>
              </a:rPr>
              <a:t>パスワード更新</a:t>
            </a:r>
            <a:endParaRPr lang="en-US" altLang="ja-JP" sz="1400" dirty="0">
              <a:solidFill>
                <a:schemeClr val="tx2"/>
              </a:solidFill>
              <a:latin typeface="Meiryo UI" panose="020B0604030504040204" pitchFamily="34" charset="-128"/>
              <a:ea typeface="Meiryo UI" panose="020B0604030504040204" pitchFamily="34" charset="-128"/>
            </a:endParaRPr>
          </a:p>
        </p:txBody>
      </p:sp>
      <p:sp>
        <p:nvSpPr>
          <p:cNvPr id="72" name="Rectangle 49">
            <a:extLst>
              <a:ext uri="{FF2B5EF4-FFF2-40B4-BE49-F238E27FC236}">
                <a16:creationId xmlns:a16="http://schemas.microsoft.com/office/drawing/2014/main" id="{5D6D42E5-F325-4A76-B87B-415450565D96}"/>
              </a:ext>
            </a:extLst>
          </p:cNvPr>
          <p:cNvSpPr/>
          <p:nvPr/>
        </p:nvSpPr>
        <p:spPr>
          <a:xfrm>
            <a:off x="2031628" y="1907808"/>
            <a:ext cx="1667970" cy="480131"/>
          </a:xfrm>
          <a:prstGeom prst="wedgeRectCallout">
            <a:avLst>
              <a:gd name="adj1" fmla="val -35693"/>
              <a:gd name="adj2" fmla="val 122096"/>
            </a:avLst>
          </a:prstGeom>
          <a:solidFill>
            <a:schemeClr val="bg1"/>
          </a:solidFill>
          <a:ln>
            <a:solidFill>
              <a:schemeClr val="tx1">
                <a:lumMod val="40000"/>
                <a:lumOff val="60000"/>
              </a:schemeClr>
            </a:solidFill>
          </a:ln>
          <a:effectLst/>
        </p:spPr>
        <p:txBody>
          <a:bodyPr wrap="square" anchor="ctr">
            <a:spAutoFit/>
          </a:bodyPr>
          <a:lstStyle/>
          <a:p>
            <a:pPr algn="ctr" defTabSz="932293" fontAlgn="base">
              <a:lnSpc>
                <a:spcPct val="90000"/>
              </a:lnSpc>
              <a:spcBef>
                <a:spcPct val="0"/>
              </a:spcBef>
              <a:spcAft>
                <a:spcPct val="0"/>
              </a:spcAft>
            </a:pPr>
            <a:r>
              <a:rPr lang="ja-JP" altLang="en-US" sz="1400" dirty="0">
                <a:solidFill>
                  <a:schemeClr val="tx2"/>
                </a:solidFill>
                <a:latin typeface="Meiryo UI" panose="020B0604030504040204" pitchFamily="34" charset="-128"/>
                <a:ea typeface="Meiryo UI" panose="020B0604030504040204" pitchFamily="34" charset="-128"/>
              </a:rPr>
              <a:t>パスワード更新</a:t>
            </a:r>
            <a:endParaRPr lang="en-US" altLang="ja-JP" sz="1400" dirty="0">
              <a:solidFill>
                <a:schemeClr val="tx2"/>
              </a:solidFill>
              <a:latin typeface="Meiryo UI" panose="020B0604030504040204" pitchFamily="34" charset="-128"/>
              <a:ea typeface="Meiryo UI" panose="020B0604030504040204" pitchFamily="34" charset="-128"/>
            </a:endParaRPr>
          </a:p>
          <a:p>
            <a:pPr algn="ctr" defTabSz="932293" fontAlgn="base">
              <a:lnSpc>
                <a:spcPct val="90000"/>
              </a:lnSpc>
              <a:spcBef>
                <a:spcPct val="0"/>
              </a:spcBef>
              <a:spcAft>
                <a:spcPct val="0"/>
              </a:spcAft>
            </a:pPr>
            <a:r>
              <a:rPr lang="en-US" altLang="ja-JP" sz="1400" dirty="0">
                <a:solidFill>
                  <a:schemeClr val="tx2"/>
                </a:solidFill>
                <a:latin typeface="Meiryo UI" panose="020B0604030504040204" pitchFamily="34" charset="-128"/>
                <a:ea typeface="Meiryo UI" panose="020B0604030504040204" pitchFamily="34" charset="-128"/>
              </a:rPr>
              <a:t>(PHS </a:t>
            </a:r>
            <a:r>
              <a:rPr lang="ja-JP" altLang="en-US" sz="1400" dirty="0">
                <a:solidFill>
                  <a:schemeClr val="tx2"/>
                </a:solidFill>
                <a:latin typeface="Meiryo UI" panose="020B0604030504040204" pitchFamily="34" charset="-128"/>
                <a:ea typeface="Meiryo UI" panose="020B0604030504040204" pitchFamily="34" charset="-128"/>
              </a:rPr>
              <a:t>有効の場合</a:t>
            </a:r>
            <a:r>
              <a:rPr lang="en-US" altLang="ja-JP" sz="1400" dirty="0">
                <a:solidFill>
                  <a:schemeClr val="tx2"/>
                </a:solidFill>
                <a:latin typeface="Meiryo UI" panose="020B0604030504040204" pitchFamily="34" charset="-128"/>
                <a:ea typeface="Meiryo UI" panose="020B0604030504040204" pitchFamily="34" charset="-128"/>
              </a:rPr>
              <a:t>)</a:t>
            </a:r>
          </a:p>
        </p:txBody>
      </p:sp>
      <p:sp>
        <p:nvSpPr>
          <p:cNvPr id="73" name="TextBox 533">
            <a:extLst>
              <a:ext uri="{FF2B5EF4-FFF2-40B4-BE49-F238E27FC236}">
                <a16:creationId xmlns:a16="http://schemas.microsoft.com/office/drawing/2014/main" id="{21E49834-DD9C-4E99-8945-D28BE3D18620}"/>
              </a:ext>
            </a:extLst>
          </p:cNvPr>
          <p:cNvSpPr txBox="1"/>
          <p:nvPr/>
        </p:nvSpPr>
        <p:spPr>
          <a:xfrm>
            <a:off x="4316319" y="4026089"/>
            <a:ext cx="1674780" cy="28621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45713" tIns="45713" rIns="45713" bIns="45713"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ja-JP" alt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rPr>
              <a:t>パスワード同期</a:t>
            </a:r>
            <a:endPar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endParaRPr>
          </a:p>
        </p:txBody>
      </p:sp>
      <p:sp>
        <p:nvSpPr>
          <p:cNvPr id="4" name="正方形/長方形 3">
            <a:extLst>
              <a:ext uri="{FF2B5EF4-FFF2-40B4-BE49-F238E27FC236}">
                <a16:creationId xmlns:a16="http://schemas.microsoft.com/office/drawing/2014/main" id="{649C5C63-7718-47D9-BE4B-B806C77EA1D8}"/>
              </a:ext>
            </a:extLst>
          </p:cNvPr>
          <p:cNvSpPr/>
          <p:nvPr/>
        </p:nvSpPr>
        <p:spPr>
          <a:xfrm>
            <a:off x="1817436" y="1137214"/>
            <a:ext cx="2884123" cy="369332"/>
          </a:xfrm>
          <a:prstGeom prst="rect">
            <a:avLst/>
          </a:prstGeom>
        </p:spPr>
        <p:txBody>
          <a:bodyPr wrap="none">
            <a:spAutoFit/>
          </a:bodyPr>
          <a:lstStyle/>
          <a:p>
            <a:r>
              <a:rPr lang="ja-JP" altLang="en-US" dirty="0">
                <a:solidFill>
                  <a:schemeClr val="tx2"/>
                </a:solidFill>
                <a:latin typeface="Meiryo UI" panose="020B0604030504040204" pitchFamily="34" charset="-128"/>
                <a:ea typeface="Meiryo UI" panose="020B0604030504040204" pitchFamily="34" charset="-128"/>
              </a:rPr>
              <a:t>クラウドからパスワードをリセット</a:t>
            </a:r>
            <a:endParaRPr lang="ja-JP" altLang="en-US" dirty="0"/>
          </a:p>
        </p:txBody>
      </p:sp>
    </p:spTree>
    <p:extLst>
      <p:ext uri="{BB962C8B-B14F-4D97-AF65-F5344CB8AC3E}">
        <p14:creationId xmlns:p14="http://schemas.microsoft.com/office/powerpoint/2010/main" val="31968474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fade">
                                      <p:cBhvr>
                                        <p:cTn id="56" dur="500"/>
                                        <p:tgtEl>
                                          <p:spTgt spid="6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fade">
                                      <p:cBhvr>
                                        <p:cTn id="59" dur="500"/>
                                        <p:tgtEl>
                                          <p:spTgt spid="7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71"/>
                                        </p:tgtEl>
                                        <p:attrNameLst>
                                          <p:attrName>style.visibility</p:attrName>
                                        </p:attrNameLst>
                                      </p:cBhvr>
                                      <p:to>
                                        <p:strVal val="visible"/>
                                      </p:to>
                                    </p:set>
                                    <p:animEffect transition="in" filter="fade">
                                      <p:cBhvr>
                                        <p:cTn id="64" dur="500"/>
                                        <p:tgtEl>
                                          <p:spTgt spid="7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72"/>
                                        </p:tgtEl>
                                        <p:attrNameLst>
                                          <p:attrName>style.visibility</p:attrName>
                                        </p:attrNameLst>
                                      </p:cBhvr>
                                      <p:to>
                                        <p:strVal val="visible"/>
                                      </p:to>
                                    </p:set>
                                    <p:animEffect transition="in" filter="fade">
                                      <p:cBhvr>
                                        <p:cTn id="69" dur="500"/>
                                        <p:tgtEl>
                                          <p:spTgt spid="7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fade">
                                      <p:cBhvr>
                                        <p:cTn id="7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9" grpId="0"/>
      <p:bldP spid="49" grpId="0" animBg="1"/>
      <p:bldP spid="58" grpId="0"/>
      <p:bldP spid="70" grpId="0"/>
      <p:bldP spid="71" grpId="0" animBg="1"/>
      <p:bldP spid="72" grpId="0" animBg="1"/>
      <p:bldP spid="7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161D138-24BF-44CB-9380-2210DEB1A917}"/>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altLang="ja-JP"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rPr>
              <a:t>Azure AD </a:t>
            </a:r>
            <a:r>
              <a:rPr kumimoji="0" lang="ja-JP" altLang="en-US"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rPr>
              <a:t>導入プランの例</a:t>
            </a:r>
            <a:r>
              <a:rPr kumimoji="0" lang="en-US" altLang="ja-JP"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rPr>
              <a:t>: O365 </a:t>
            </a:r>
            <a:r>
              <a:rPr kumimoji="0" lang="ja-JP" altLang="en-US"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rPr>
              <a:t>導入との並行検討</a:t>
            </a:r>
            <a:endParaRPr kumimoji="0" lang="en-US"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graphicFrame>
        <p:nvGraphicFramePr>
          <p:cNvPr id="3" name="表 2">
            <a:extLst>
              <a:ext uri="{FF2B5EF4-FFF2-40B4-BE49-F238E27FC236}">
                <a16:creationId xmlns:a16="http://schemas.microsoft.com/office/drawing/2014/main" id="{7EED6ABF-F337-4EFB-A5A6-74FE62EDDDB7}"/>
              </a:ext>
            </a:extLst>
          </p:cNvPr>
          <p:cNvGraphicFramePr>
            <a:graphicFrameLocks noGrp="1"/>
          </p:cNvGraphicFramePr>
          <p:nvPr>
            <p:extLst>
              <p:ext uri="{D42A27DB-BD31-4B8C-83A1-F6EECF244321}">
                <p14:modId xmlns:p14="http://schemas.microsoft.com/office/powerpoint/2010/main" val="2421591045"/>
              </p:ext>
            </p:extLst>
          </p:nvPr>
        </p:nvGraphicFramePr>
        <p:xfrm>
          <a:off x="202248" y="1371600"/>
          <a:ext cx="11787503" cy="5181600"/>
        </p:xfrm>
        <a:graphic>
          <a:graphicData uri="http://schemas.openxmlformats.org/drawingml/2006/table">
            <a:tbl>
              <a:tblPr/>
              <a:tblGrid>
                <a:gridCol w="1436159">
                  <a:extLst>
                    <a:ext uri="{9D8B030D-6E8A-4147-A177-3AD203B41FA5}">
                      <a16:colId xmlns:a16="http://schemas.microsoft.com/office/drawing/2014/main" val="20000"/>
                    </a:ext>
                  </a:extLst>
                </a:gridCol>
                <a:gridCol w="1293918">
                  <a:extLst>
                    <a:ext uri="{9D8B030D-6E8A-4147-A177-3AD203B41FA5}">
                      <a16:colId xmlns:a16="http://schemas.microsoft.com/office/drawing/2014/main" val="20002"/>
                    </a:ext>
                  </a:extLst>
                </a:gridCol>
                <a:gridCol w="1293918">
                  <a:extLst>
                    <a:ext uri="{9D8B030D-6E8A-4147-A177-3AD203B41FA5}">
                      <a16:colId xmlns:a16="http://schemas.microsoft.com/office/drawing/2014/main" val="20003"/>
                    </a:ext>
                  </a:extLst>
                </a:gridCol>
                <a:gridCol w="1293918">
                  <a:extLst>
                    <a:ext uri="{9D8B030D-6E8A-4147-A177-3AD203B41FA5}">
                      <a16:colId xmlns:a16="http://schemas.microsoft.com/office/drawing/2014/main" val="20006"/>
                    </a:ext>
                  </a:extLst>
                </a:gridCol>
                <a:gridCol w="1293918">
                  <a:extLst>
                    <a:ext uri="{9D8B030D-6E8A-4147-A177-3AD203B41FA5}">
                      <a16:colId xmlns:a16="http://schemas.microsoft.com/office/drawing/2014/main" val="20007"/>
                    </a:ext>
                  </a:extLst>
                </a:gridCol>
                <a:gridCol w="1293918">
                  <a:extLst>
                    <a:ext uri="{9D8B030D-6E8A-4147-A177-3AD203B41FA5}">
                      <a16:colId xmlns:a16="http://schemas.microsoft.com/office/drawing/2014/main" val="3382029969"/>
                    </a:ext>
                  </a:extLst>
                </a:gridCol>
                <a:gridCol w="1293918">
                  <a:extLst>
                    <a:ext uri="{9D8B030D-6E8A-4147-A177-3AD203B41FA5}">
                      <a16:colId xmlns:a16="http://schemas.microsoft.com/office/drawing/2014/main" val="2005428886"/>
                    </a:ext>
                  </a:extLst>
                </a:gridCol>
                <a:gridCol w="1293918">
                  <a:extLst>
                    <a:ext uri="{9D8B030D-6E8A-4147-A177-3AD203B41FA5}">
                      <a16:colId xmlns:a16="http://schemas.microsoft.com/office/drawing/2014/main" val="20010"/>
                    </a:ext>
                  </a:extLst>
                </a:gridCol>
                <a:gridCol w="1293918">
                  <a:extLst>
                    <a:ext uri="{9D8B030D-6E8A-4147-A177-3AD203B41FA5}">
                      <a16:colId xmlns:a16="http://schemas.microsoft.com/office/drawing/2014/main" val="20013"/>
                    </a:ext>
                  </a:extLst>
                </a:gridCol>
              </a:tblGrid>
              <a:tr h="293508">
                <a:tc>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ctr" fontAlgn="ctr"/>
                      <a:r>
                        <a:rPr lang="ja-JP" altLang="en-US" sz="1100" u="none" strike="noStrike" dirty="0">
                          <a:solidFill>
                            <a:schemeClr val="bg1"/>
                          </a:solidFill>
                          <a:effectLst/>
                          <a:latin typeface="Meiryo UI" panose="020B0604030504040204" pitchFamily="50" charset="-128"/>
                          <a:ea typeface="Meiryo UI" panose="020B0604030504040204" pitchFamily="50" charset="-128"/>
                        </a:rPr>
                        <a:t>カテゴリ</a:t>
                      </a:r>
                      <a:endParaRPr lang="ja-JP" altLang="en-US" sz="1100" b="0" i="0" u="none" strike="noStrike" dirty="0">
                        <a:solidFill>
                          <a:schemeClr val="bg1"/>
                        </a:solidFill>
                        <a:effectLst/>
                        <a:latin typeface="Meiryo UI" panose="020B0604030504040204" pitchFamily="50" charset="-128"/>
                        <a:ea typeface="Meiryo UI" panose="020B0604030504040204" pitchFamily="50" charset="-128"/>
                      </a:endParaRPr>
                    </a:p>
                  </a:txBody>
                  <a:tcPr marL="4156" marR="4156" marT="4157" marB="0" anchor="ctr">
                    <a:lnL w="28575" cap="flat" cmpd="sng" algn="ctr">
                      <a:solidFill>
                        <a:schemeClr val="accent4">
                          <a:lumMod val="75000"/>
                        </a:schemeClr>
                      </a:solidFill>
                      <a:prstDash val="solid"/>
                      <a:round/>
                      <a:headEnd type="none" w="med" len="med"/>
                      <a:tailEnd type="none" w="med" len="med"/>
                    </a:lnL>
                    <a:lnR w="12700" cmpd="sng">
                      <a:solidFill>
                        <a:srgbClr val="FFFFFF"/>
                      </a:solidFill>
                    </a:lnR>
                    <a:lnT w="28575" cap="flat" cmpd="sng" algn="ctr">
                      <a:solidFill>
                        <a:schemeClr val="accent4">
                          <a:lumMod val="75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15AEEF"/>
                    </a:solidFill>
                  </a:tcPr>
                </a:tc>
                <a:tc gridSpan="2">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ctr" fontAlgn="ctr"/>
                      <a:r>
                        <a:rPr lang="en-US" altLang="ja-JP" sz="1100" b="0" i="0" u="none" strike="noStrike" dirty="0">
                          <a:solidFill>
                            <a:schemeClr val="bg1"/>
                          </a:solidFill>
                          <a:effectLst/>
                          <a:latin typeface="Meiryo UI" panose="020B0604030504040204" pitchFamily="50" charset="-128"/>
                          <a:ea typeface="Meiryo UI" panose="020B0604030504040204" pitchFamily="50" charset="-128"/>
                        </a:rPr>
                        <a:t>M1</a:t>
                      </a:r>
                      <a:endParaRPr lang="ja-JP" altLang="en-US" sz="1100" b="0" i="0" u="none" strike="noStrike" dirty="0">
                        <a:solidFill>
                          <a:schemeClr val="bg1"/>
                        </a:solidFill>
                        <a:effectLst/>
                        <a:latin typeface="Meiryo UI" panose="020B0604030504040204" pitchFamily="50" charset="-128"/>
                        <a:ea typeface="Meiryo UI" panose="020B0604030504040204" pitchFamily="50" charset="-128"/>
                      </a:endParaRPr>
                    </a:p>
                  </a:txBody>
                  <a:tcPr marL="4156" marR="4156" marT="415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chemeClr val="accent4">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AEEF"/>
                    </a:solidFill>
                  </a:tcPr>
                </a:tc>
                <a:tc hMerge="1">
                  <a:txBody>
                    <a:bodyPr/>
                    <a:lstStyle/>
                    <a:p>
                      <a:pPr algn="ctr" fontAlgn="ctr"/>
                      <a:endParaRPr lang="ja-JP" altLang="en-US" sz="1100" b="0" i="0" u="none" strike="noStrike" dirty="0">
                        <a:solidFill>
                          <a:schemeClr val="bg1"/>
                        </a:solidFill>
                        <a:effectLst/>
                        <a:latin typeface="Meiryo UI" panose="020B0604030504040204" pitchFamily="50" charset="-128"/>
                        <a:ea typeface="Meiryo UI" panose="020B0604030504040204" pitchFamily="50" charset="-128"/>
                      </a:endParaRPr>
                    </a:p>
                  </a:txBody>
                  <a:tcPr marL="4156" marR="4156" marT="415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gridSpan="2">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ctr" fontAlgn="ctr"/>
                      <a:r>
                        <a:rPr lang="en-US" altLang="ja-JP" sz="1100" b="0" i="0" u="none" strike="noStrike" dirty="0">
                          <a:solidFill>
                            <a:schemeClr val="bg1"/>
                          </a:solidFill>
                          <a:effectLst/>
                          <a:latin typeface="Meiryo UI" panose="020B0604030504040204" pitchFamily="50" charset="-128"/>
                          <a:ea typeface="Meiryo UI" panose="020B0604030504040204" pitchFamily="50" charset="-128"/>
                        </a:rPr>
                        <a:t>M2</a:t>
                      </a:r>
                      <a:endParaRPr lang="ja-JP" altLang="en-US" sz="1100" b="0" i="0" u="none" strike="noStrike" dirty="0">
                        <a:solidFill>
                          <a:schemeClr val="bg1"/>
                        </a:solidFill>
                        <a:effectLst/>
                        <a:latin typeface="Meiryo UI" panose="020B0604030504040204" pitchFamily="50" charset="-128"/>
                        <a:ea typeface="Meiryo UI" panose="020B0604030504040204" pitchFamily="50" charset="-128"/>
                      </a:endParaRPr>
                    </a:p>
                  </a:txBody>
                  <a:tcPr marL="4156" marR="4156" marT="415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chemeClr val="accent4">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AEEF"/>
                    </a:solidFill>
                  </a:tcPr>
                </a:tc>
                <a:tc hMerge="1">
                  <a:txBody>
                    <a:bodyPr/>
                    <a:lstStyle/>
                    <a:p>
                      <a:pPr algn="ctr" fontAlgn="ctr"/>
                      <a:endParaRPr lang="ja-JP" altLang="en-US" sz="1100" b="0" i="0" u="none" strike="noStrike" dirty="0">
                        <a:solidFill>
                          <a:schemeClr val="bg1"/>
                        </a:solidFill>
                        <a:effectLst/>
                        <a:latin typeface="Meiryo UI" panose="020B0604030504040204" pitchFamily="50" charset="-128"/>
                        <a:ea typeface="Meiryo UI" panose="020B0604030504040204" pitchFamily="50" charset="-128"/>
                      </a:endParaRPr>
                    </a:p>
                  </a:txBody>
                  <a:tcPr marL="4156" marR="4156" marT="4157"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gridSpan="2">
                  <a:txBody>
                    <a:bodyPr/>
                    <a:lstStyle/>
                    <a:p>
                      <a:pPr algn="ctr" fontAlgn="ctr"/>
                      <a:r>
                        <a:rPr lang="en-US" altLang="ja-JP" sz="1100" b="0" i="0" u="none" strike="noStrike" dirty="0">
                          <a:solidFill>
                            <a:schemeClr val="bg1"/>
                          </a:solidFill>
                          <a:effectLst/>
                          <a:latin typeface="Meiryo UI" panose="020B0604030504040204" pitchFamily="50" charset="-128"/>
                          <a:ea typeface="Meiryo UI" panose="020B0604030504040204" pitchFamily="50" charset="-128"/>
                        </a:rPr>
                        <a:t>M3</a:t>
                      </a:r>
                      <a:endParaRPr lang="ja-JP" altLang="en-US" sz="1100" b="0" i="0" u="none" strike="noStrike" dirty="0">
                        <a:solidFill>
                          <a:schemeClr val="bg1"/>
                        </a:solidFill>
                        <a:effectLst/>
                        <a:latin typeface="Meiryo UI" panose="020B0604030504040204" pitchFamily="50" charset="-128"/>
                        <a:ea typeface="Meiryo UI" panose="020B0604030504040204" pitchFamily="50" charset="-128"/>
                      </a:endParaRPr>
                    </a:p>
                  </a:txBody>
                  <a:tcPr marL="4156" marR="4156" marT="415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8575" cap="flat" cmpd="sng" algn="ctr">
                      <a:solidFill>
                        <a:schemeClr val="accent4">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AEEF"/>
                    </a:solidFill>
                  </a:tcPr>
                </a:tc>
                <a:tc hMerge="1">
                  <a:txBody>
                    <a:bodyPr/>
                    <a:lstStyle/>
                    <a:p>
                      <a:pPr algn="ctr" fontAlgn="ctr"/>
                      <a:endParaRPr lang="ja-JP" altLang="en-US" sz="1100" b="0" i="0" u="none" strike="noStrike" dirty="0">
                        <a:solidFill>
                          <a:schemeClr val="bg1"/>
                        </a:solidFill>
                        <a:effectLst/>
                        <a:latin typeface="Meiryo UI" panose="020B0604030504040204" pitchFamily="50" charset="-128"/>
                        <a:ea typeface="Meiryo UI" panose="020B0604030504040204" pitchFamily="50" charset="-128"/>
                      </a:endParaRPr>
                    </a:p>
                  </a:txBody>
                  <a:tcPr marL="4156" marR="4156" marT="4157"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1F497D"/>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15AEEF"/>
                    </a:solidFill>
                  </a:tcPr>
                </a:tc>
                <a:tc gridSpan="2">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ctr" fontAlgn="ctr"/>
                      <a:r>
                        <a:rPr lang="en-US" altLang="ja-JP" sz="1100" b="0" i="0" u="none" strike="noStrike" dirty="0">
                          <a:solidFill>
                            <a:schemeClr val="bg1"/>
                          </a:solidFill>
                          <a:effectLst/>
                          <a:latin typeface="Meiryo UI" panose="020B0604030504040204" pitchFamily="50" charset="-128"/>
                          <a:ea typeface="Meiryo UI" panose="020B0604030504040204" pitchFamily="50" charset="-128"/>
                        </a:rPr>
                        <a:t>M4</a:t>
                      </a:r>
                      <a:endParaRPr lang="ja-JP" altLang="en-US" sz="1100" b="0" i="0" u="none" strike="noStrike" dirty="0">
                        <a:solidFill>
                          <a:schemeClr val="bg1"/>
                        </a:solidFill>
                        <a:effectLst/>
                        <a:latin typeface="Meiryo UI" panose="020B0604030504040204" pitchFamily="50" charset="-128"/>
                        <a:ea typeface="Meiryo UI" panose="020B0604030504040204" pitchFamily="50" charset="-128"/>
                      </a:endParaRPr>
                    </a:p>
                  </a:txBody>
                  <a:tcPr marL="4156" marR="4156" marT="4157" marB="0" anchor="ctr">
                    <a:lnL w="12700" cap="flat" cmpd="sng" algn="ctr">
                      <a:solidFill>
                        <a:srgbClr val="FFFFFF"/>
                      </a:solidFill>
                      <a:prstDash val="solid"/>
                      <a:round/>
                      <a:headEnd type="none" w="med" len="med"/>
                      <a:tailEnd type="none" w="med" len="med"/>
                    </a:lnL>
                    <a:lnR w="28575" cap="flat" cmpd="sng" algn="ctr">
                      <a:solidFill>
                        <a:schemeClr val="accent4">
                          <a:lumMod val="75000"/>
                        </a:schemeClr>
                      </a:solidFill>
                      <a:prstDash val="solid"/>
                      <a:round/>
                      <a:headEnd type="none" w="med" len="med"/>
                      <a:tailEnd type="none" w="med" len="med"/>
                    </a:lnR>
                    <a:lnT w="28575" cap="flat" cmpd="sng" algn="ctr">
                      <a:solidFill>
                        <a:schemeClr val="accent4">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5AEEF"/>
                    </a:solidFill>
                  </a:tcPr>
                </a:tc>
                <a:tc hMerge="1">
                  <a:txBody>
                    <a:bodyPr/>
                    <a:lstStyle/>
                    <a:p>
                      <a:pPr algn="ctr" fontAlgn="ctr"/>
                      <a:endParaRPr lang="ja-JP" altLang="en-US" sz="1100" b="0" i="0" u="none" strike="noStrike" dirty="0">
                        <a:solidFill>
                          <a:schemeClr val="bg1"/>
                        </a:solidFill>
                        <a:effectLst/>
                        <a:latin typeface="Meiryo UI" panose="020B0604030504040204" pitchFamily="50" charset="-128"/>
                        <a:ea typeface="Meiryo UI" panose="020B0604030504040204" pitchFamily="50" charset="-128"/>
                      </a:endParaRPr>
                    </a:p>
                  </a:txBody>
                  <a:tcPr marL="4156" marR="4156" marT="4157" marB="0" anchor="ctr">
                    <a:lnL w="38100" cap="flat" cmpd="sng" algn="ctr">
                      <a:solidFill>
                        <a:srgbClr val="1F497D"/>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776582">
                <a:tc>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ctr"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マイルストーン</a:t>
                      </a:r>
                    </a:p>
                  </a:txBody>
                  <a:tcPr marL="66466" marR="66466" marT="33236" marB="33236" anchor="ctr">
                    <a:lnL w="28575" cap="flat" cmpd="sng" algn="ctr">
                      <a:solidFill>
                        <a:schemeClr val="accent4">
                          <a:lumMod val="75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gridSpan="8">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28575" cap="flat" cmpd="sng" algn="ctr">
                      <a:solidFill>
                        <a:schemeClr val="accent4">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hMerge="1">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38100" cap="flat" cmpd="sng" algn="ctr">
                      <a:solidFill>
                        <a:srgbClr val="1F497D"/>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kumimoji="1" lang="ja-JP" altLang="en-US"/>
                    </a:p>
                  </a:txBody>
                  <a:tcPr>
                    <a:lnL w="38100" cap="flat" cmpd="sng" algn="ctr">
                      <a:solidFill>
                        <a:srgbClr val="1F497D"/>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tc hMerge="1">
                  <a:txBody>
                    <a:bodyPr/>
                    <a:lstStyle/>
                    <a:p>
                      <a:endParaRPr kumimoji="1" lang="ja-JP" altLang="en-US"/>
                    </a:p>
                  </a:txBody>
                  <a:tcPr/>
                </a:tc>
                <a:tc hMerge="1">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ctr" fontAlgn="ct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38100" cap="flat" cmpd="sng" algn="ctr">
                      <a:solidFill>
                        <a:srgbClr val="1F497D"/>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776582">
                <a:tc>
                  <a:txBody>
                    <a:bodyPr/>
                    <a:lstStyle>
                      <a:lvl1pPr marL="0" algn="l" defTabSz="914367" rtl="0" eaLnBrk="1" latinLnBrk="0" hangingPunct="1">
                        <a:defRPr sz="1765" kern="1200">
                          <a:solidFill>
                            <a:schemeClr val="tx1"/>
                          </a:solidFill>
                          <a:latin typeface="メイリオ"/>
                          <a:ea typeface="メイリオ"/>
                        </a:defRPr>
                      </a:lvl1pPr>
                      <a:lvl2pPr marL="457183" algn="l" defTabSz="914367" rtl="0" eaLnBrk="1" latinLnBrk="0" hangingPunct="1">
                        <a:defRPr sz="1765" kern="1200">
                          <a:solidFill>
                            <a:schemeClr val="tx1"/>
                          </a:solidFill>
                          <a:latin typeface="メイリオ"/>
                          <a:ea typeface="メイリオ"/>
                        </a:defRPr>
                      </a:lvl2pPr>
                      <a:lvl3pPr marL="914367" algn="l" defTabSz="914367" rtl="0" eaLnBrk="1" latinLnBrk="0" hangingPunct="1">
                        <a:defRPr sz="1765" kern="1200">
                          <a:solidFill>
                            <a:schemeClr val="tx1"/>
                          </a:solidFill>
                          <a:latin typeface="メイリオ"/>
                          <a:ea typeface="メイリオ"/>
                        </a:defRPr>
                      </a:lvl3pPr>
                      <a:lvl4pPr marL="1371550" algn="l" defTabSz="914367" rtl="0" eaLnBrk="1" latinLnBrk="0" hangingPunct="1">
                        <a:defRPr sz="1765" kern="1200">
                          <a:solidFill>
                            <a:schemeClr val="tx1"/>
                          </a:solidFill>
                          <a:latin typeface="メイリオ"/>
                          <a:ea typeface="メイリオ"/>
                        </a:defRPr>
                      </a:lvl4pPr>
                      <a:lvl5pPr marL="1828734" algn="l" defTabSz="914367" rtl="0" eaLnBrk="1" latinLnBrk="0" hangingPunct="1">
                        <a:defRPr sz="1765" kern="1200">
                          <a:solidFill>
                            <a:schemeClr val="tx1"/>
                          </a:solidFill>
                          <a:latin typeface="メイリオ"/>
                          <a:ea typeface="メイリオ"/>
                        </a:defRPr>
                      </a:lvl5pPr>
                      <a:lvl6pPr marL="2285918" algn="l" defTabSz="914367" rtl="0" eaLnBrk="1" latinLnBrk="0" hangingPunct="1">
                        <a:defRPr sz="1765" kern="1200">
                          <a:solidFill>
                            <a:schemeClr val="tx1"/>
                          </a:solidFill>
                          <a:latin typeface="メイリオ"/>
                          <a:ea typeface="メイリオ"/>
                        </a:defRPr>
                      </a:lvl6pPr>
                      <a:lvl7pPr marL="2743101" algn="l" defTabSz="914367" rtl="0" eaLnBrk="1" latinLnBrk="0" hangingPunct="1">
                        <a:defRPr sz="1765" kern="1200">
                          <a:solidFill>
                            <a:schemeClr val="tx1"/>
                          </a:solidFill>
                          <a:latin typeface="メイリオ"/>
                          <a:ea typeface="メイリオ"/>
                        </a:defRPr>
                      </a:lvl7pPr>
                      <a:lvl8pPr marL="3200284" algn="l" defTabSz="914367" rtl="0" eaLnBrk="1" latinLnBrk="0" hangingPunct="1">
                        <a:defRPr sz="1765" kern="1200">
                          <a:solidFill>
                            <a:schemeClr val="tx1"/>
                          </a:solidFill>
                          <a:latin typeface="メイリオ"/>
                          <a:ea typeface="メイリオ"/>
                        </a:defRPr>
                      </a:lvl8pPr>
                      <a:lvl9pPr marL="3657469" algn="l" defTabSz="914367" rtl="0" eaLnBrk="1" latinLnBrk="0" hangingPunct="1">
                        <a:defRPr sz="1765" kern="1200">
                          <a:solidFill>
                            <a:schemeClr val="tx1"/>
                          </a:solidFill>
                          <a:latin typeface="メイリオ"/>
                          <a:ea typeface="メイリオ"/>
                        </a:defRPr>
                      </a:lvl9pPr>
                    </a:lstStyle>
                    <a:p>
                      <a:pPr algn="ct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O365</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 導入</a:t>
                      </a:r>
                    </a:p>
                  </a:txBody>
                  <a:tcPr marL="66466" marR="66466" marT="33236" marB="33236" anchor="ctr">
                    <a:lnL w="28575" cap="flat" cmpd="sng" algn="ctr">
                      <a:solidFill>
                        <a:schemeClr val="accent4">
                          <a:lumMod val="75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tx1"/>
                          </a:solidFill>
                          <a:latin typeface="メイリオ"/>
                          <a:ea typeface="メイリオ"/>
                        </a:defRPr>
                      </a:lvl1pPr>
                      <a:lvl2pPr marL="457183" algn="l" defTabSz="914367" rtl="0" eaLnBrk="1" latinLnBrk="0" hangingPunct="1">
                        <a:defRPr sz="1765" kern="1200">
                          <a:solidFill>
                            <a:schemeClr val="tx1"/>
                          </a:solidFill>
                          <a:latin typeface="メイリオ"/>
                          <a:ea typeface="メイリオ"/>
                        </a:defRPr>
                      </a:lvl2pPr>
                      <a:lvl3pPr marL="914367" algn="l" defTabSz="914367" rtl="0" eaLnBrk="1" latinLnBrk="0" hangingPunct="1">
                        <a:defRPr sz="1765" kern="1200">
                          <a:solidFill>
                            <a:schemeClr val="tx1"/>
                          </a:solidFill>
                          <a:latin typeface="メイリオ"/>
                          <a:ea typeface="メイリオ"/>
                        </a:defRPr>
                      </a:lvl3pPr>
                      <a:lvl4pPr marL="1371550" algn="l" defTabSz="914367" rtl="0" eaLnBrk="1" latinLnBrk="0" hangingPunct="1">
                        <a:defRPr sz="1765" kern="1200">
                          <a:solidFill>
                            <a:schemeClr val="tx1"/>
                          </a:solidFill>
                          <a:latin typeface="メイリオ"/>
                          <a:ea typeface="メイリオ"/>
                        </a:defRPr>
                      </a:lvl4pPr>
                      <a:lvl5pPr marL="1828734" algn="l" defTabSz="914367" rtl="0" eaLnBrk="1" latinLnBrk="0" hangingPunct="1">
                        <a:defRPr sz="1765" kern="1200">
                          <a:solidFill>
                            <a:schemeClr val="tx1"/>
                          </a:solidFill>
                          <a:latin typeface="メイリオ"/>
                          <a:ea typeface="メイリオ"/>
                        </a:defRPr>
                      </a:lvl5pPr>
                      <a:lvl6pPr marL="2285918" algn="l" defTabSz="914367" rtl="0" eaLnBrk="1" latinLnBrk="0" hangingPunct="1">
                        <a:defRPr sz="1765" kern="1200">
                          <a:solidFill>
                            <a:schemeClr val="tx1"/>
                          </a:solidFill>
                          <a:latin typeface="メイリオ"/>
                          <a:ea typeface="メイリオ"/>
                        </a:defRPr>
                      </a:lvl6pPr>
                      <a:lvl7pPr marL="2743101" algn="l" defTabSz="914367" rtl="0" eaLnBrk="1" latinLnBrk="0" hangingPunct="1">
                        <a:defRPr sz="1765" kern="1200">
                          <a:solidFill>
                            <a:schemeClr val="tx1"/>
                          </a:solidFill>
                          <a:latin typeface="メイリオ"/>
                          <a:ea typeface="メイリオ"/>
                        </a:defRPr>
                      </a:lvl7pPr>
                      <a:lvl8pPr marL="3200284" algn="l" defTabSz="914367" rtl="0" eaLnBrk="1" latinLnBrk="0" hangingPunct="1">
                        <a:defRPr sz="1765" kern="1200">
                          <a:solidFill>
                            <a:schemeClr val="tx1"/>
                          </a:solidFill>
                          <a:latin typeface="メイリオ"/>
                          <a:ea typeface="メイリオ"/>
                        </a:defRPr>
                      </a:lvl8pPr>
                      <a:lvl9pPr marL="3657469" algn="l" defTabSz="914367" rtl="0" eaLnBrk="1" latinLnBrk="0" hangingPunct="1">
                        <a:defRPr sz="1765" kern="1200">
                          <a:solidFill>
                            <a:schemeClr val="tx1"/>
                          </a:solidFill>
                          <a:latin typeface="メイリオ"/>
                          <a:ea typeface="メイリオ"/>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tx1"/>
                          </a:solidFill>
                          <a:latin typeface="メイリオ"/>
                          <a:ea typeface="メイリオ"/>
                        </a:defRPr>
                      </a:lvl1pPr>
                      <a:lvl2pPr marL="457183" algn="l" defTabSz="914367" rtl="0" eaLnBrk="1" latinLnBrk="0" hangingPunct="1">
                        <a:defRPr sz="1765" kern="1200">
                          <a:solidFill>
                            <a:schemeClr val="tx1"/>
                          </a:solidFill>
                          <a:latin typeface="メイリオ"/>
                          <a:ea typeface="メイリオ"/>
                        </a:defRPr>
                      </a:lvl2pPr>
                      <a:lvl3pPr marL="914367" algn="l" defTabSz="914367" rtl="0" eaLnBrk="1" latinLnBrk="0" hangingPunct="1">
                        <a:defRPr sz="1765" kern="1200">
                          <a:solidFill>
                            <a:schemeClr val="tx1"/>
                          </a:solidFill>
                          <a:latin typeface="メイリオ"/>
                          <a:ea typeface="メイリオ"/>
                        </a:defRPr>
                      </a:lvl3pPr>
                      <a:lvl4pPr marL="1371550" algn="l" defTabSz="914367" rtl="0" eaLnBrk="1" latinLnBrk="0" hangingPunct="1">
                        <a:defRPr sz="1765" kern="1200">
                          <a:solidFill>
                            <a:schemeClr val="tx1"/>
                          </a:solidFill>
                          <a:latin typeface="メイリオ"/>
                          <a:ea typeface="メイリオ"/>
                        </a:defRPr>
                      </a:lvl4pPr>
                      <a:lvl5pPr marL="1828734" algn="l" defTabSz="914367" rtl="0" eaLnBrk="1" latinLnBrk="0" hangingPunct="1">
                        <a:defRPr sz="1765" kern="1200">
                          <a:solidFill>
                            <a:schemeClr val="tx1"/>
                          </a:solidFill>
                          <a:latin typeface="メイリオ"/>
                          <a:ea typeface="メイリオ"/>
                        </a:defRPr>
                      </a:lvl5pPr>
                      <a:lvl6pPr marL="2285918" algn="l" defTabSz="914367" rtl="0" eaLnBrk="1" latinLnBrk="0" hangingPunct="1">
                        <a:defRPr sz="1765" kern="1200">
                          <a:solidFill>
                            <a:schemeClr val="tx1"/>
                          </a:solidFill>
                          <a:latin typeface="メイリオ"/>
                          <a:ea typeface="メイリオ"/>
                        </a:defRPr>
                      </a:lvl6pPr>
                      <a:lvl7pPr marL="2743101" algn="l" defTabSz="914367" rtl="0" eaLnBrk="1" latinLnBrk="0" hangingPunct="1">
                        <a:defRPr sz="1765" kern="1200">
                          <a:solidFill>
                            <a:schemeClr val="tx1"/>
                          </a:solidFill>
                          <a:latin typeface="メイリオ"/>
                          <a:ea typeface="メイリオ"/>
                        </a:defRPr>
                      </a:lvl7pPr>
                      <a:lvl8pPr marL="3200284" algn="l" defTabSz="914367" rtl="0" eaLnBrk="1" latinLnBrk="0" hangingPunct="1">
                        <a:defRPr sz="1765" kern="1200">
                          <a:solidFill>
                            <a:schemeClr val="tx1"/>
                          </a:solidFill>
                          <a:latin typeface="メイリオ"/>
                          <a:ea typeface="メイリオ"/>
                        </a:defRPr>
                      </a:lvl8pPr>
                      <a:lvl9pPr marL="3657469" algn="l" defTabSz="914367" rtl="0" eaLnBrk="1" latinLnBrk="0" hangingPunct="1">
                        <a:defRPr sz="1765" kern="1200">
                          <a:solidFill>
                            <a:schemeClr val="tx1"/>
                          </a:solidFill>
                          <a:latin typeface="メイリオ"/>
                          <a:ea typeface="メイリオ"/>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tx1"/>
                          </a:solidFill>
                          <a:latin typeface="メイリオ"/>
                          <a:ea typeface="メイリオ"/>
                        </a:defRPr>
                      </a:lvl1pPr>
                      <a:lvl2pPr marL="457183" algn="l" defTabSz="914367" rtl="0" eaLnBrk="1" latinLnBrk="0" hangingPunct="1">
                        <a:defRPr sz="1765" kern="1200">
                          <a:solidFill>
                            <a:schemeClr val="tx1"/>
                          </a:solidFill>
                          <a:latin typeface="メイリオ"/>
                          <a:ea typeface="メイリオ"/>
                        </a:defRPr>
                      </a:lvl2pPr>
                      <a:lvl3pPr marL="914367" algn="l" defTabSz="914367" rtl="0" eaLnBrk="1" latinLnBrk="0" hangingPunct="1">
                        <a:defRPr sz="1765" kern="1200">
                          <a:solidFill>
                            <a:schemeClr val="tx1"/>
                          </a:solidFill>
                          <a:latin typeface="メイリオ"/>
                          <a:ea typeface="メイリオ"/>
                        </a:defRPr>
                      </a:lvl3pPr>
                      <a:lvl4pPr marL="1371550" algn="l" defTabSz="914367" rtl="0" eaLnBrk="1" latinLnBrk="0" hangingPunct="1">
                        <a:defRPr sz="1765" kern="1200">
                          <a:solidFill>
                            <a:schemeClr val="tx1"/>
                          </a:solidFill>
                          <a:latin typeface="メイリオ"/>
                          <a:ea typeface="メイリオ"/>
                        </a:defRPr>
                      </a:lvl4pPr>
                      <a:lvl5pPr marL="1828734" algn="l" defTabSz="914367" rtl="0" eaLnBrk="1" latinLnBrk="0" hangingPunct="1">
                        <a:defRPr sz="1765" kern="1200">
                          <a:solidFill>
                            <a:schemeClr val="tx1"/>
                          </a:solidFill>
                          <a:latin typeface="メイリオ"/>
                          <a:ea typeface="メイリオ"/>
                        </a:defRPr>
                      </a:lvl5pPr>
                      <a:lvl6pPr marL="2285918" algn="l" defTabSz="914367" rtl="0" eaLnBrk="1" latinLnBrk="0" hangingPunct="1">
                        <a:defRPr sz="1765" kern="1200">
                          <a:solidFill>
                            <a:schemeClr val="tx1"/>
                          </a:solidFill>
                          <a:latin typeface="メイリオ"/>
                          <a:ea typeface="メイリオ"/>
                        </a:defRPr>
                      </a:lvl6pPr>
                      <a:lvl7pPr marL="2743101" algn="l" defTabSz="914367" rtl="0" eaLnBrk="1" latinLnBrk="0" hangingPunct="1">
                        <a:defRPr sz="1765" kern="1200">
                          <a:solidFill>
                            <a:schemeClr val="tx1"/>
                          </a:solidFill>
                          <a:latin typeface="メイリオ"/>
                          <a:ea typeface="メイリオ"/>
                        </a:defRPr>
                      </a:lvl7pPr>
                      <a:lvl8pPr marL="3200284" algn="l" defTabSz="914367" rtl="0" eaLnBrk="1" latinLnBrk="0" hangingPunct="1">
                        <a:defRPr sz="1765" kern="1200">
                          <a:solidFill>
                            <a:schemeClr val="tx1"/>
                          </a:solidFill>
                          <a:latin typeface="メイリオ"/>
                          <a:ea typeface="メイリオ"/>
                        </a:defRPr>
                      </a:lvl8pPr>
                      <a:lvl9pPr marL="3657469" algn="l" defTabSz="914367" rtl="0" eaLnBrk="1" latinLnBrk="0" hangingPunct="1">
                        <a:defRPr sz="1765" kern="1200">
                          <a:solidFill>
                            <a:schemeClr val="tx1"/>
                          </a:solidFill>
                          <a:latin typeface="メイリオ"/>
                          <a:ea typeface="メイリオ"/>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tx1"/>
                          </a:solidFill>
                          <a:latin typeface="メイリオ"/>
                          <a:ea typeface="メイリオ"/>
                        </a:defRPr>
                      </a:lvl1pPr>
                      <a:lvl2pPr marL="457183" algn="l" defTabSz="914367" rtl="0" eaLnBrk="1" latinLnBrk="0" hangingPunct="1">
                        <a:defRPr sz="1765" kern="1200">
                          <a:solidFill>
                            <a:schemeClr val="tx1"/>
                          </a:solidFill>
                          <a:latin typeface="メイリオ"/>
                          <a:ea typeface="メイリオ"/>
                        </a:defRPr>
                      </a:lvl2pPr>
                      <a:lvl3pPr marL="914367" algn="l" defTabSz="914367" rtl="0" eaLnBrk="1" latinLnBrk="0" hangingPunct="1">
                        <a:defRPr sz="1765" kern="1200">
                          <a:solidFill>
                            <a:schemeClr val="tx1"/>
                          </a:solidFill>
                          <a:latin typeface="メイリオ"/>
                          <a:ea typeface="メイリオ"/>
                        </a:defRPr>
                      </a:lvl3pPr>
                      <a:lvl4pPr marL="1371550" algn="l" defTabSz="914367" rtl="0" eaLnBrk="1" latinLnBrk="0" hangingPunct="1">
                        <a:defRPr sz="1765" kern="1200">
                          <a:solidFill>
                            <a:schemeClr val="tx1"/>
                          </a:solidFill>
                          <a:latin typeface="メイリオ"/>
                          <a:ea typeface="メイリオ"/>
                        </a:defRPr>
                      </a:lvl4pPr>
                      <a:lvl5pPr marL="1828734" algn="l" defTabSz="914367" rtl="0" eaLnBrk="1" latinLnBrk="0" hangingPunct="1">
                        <a:defRPr sz="1765" kern="1200">
                          <a:solidFill>
                            <a:schemeClr val="tx1"/>
                          </a:solidFill>
                          <a:latin typeface="メイリオ"/>
                          <a:ea typeface="メイリオ"/>
                        </a:defRPr>
                      </a:lvl5pPr>
                      <a:lvl6pPr marL="2285918" algn="l" defTabSz="914367" rtl="0" eaLnBrk="1" latinLnBrk="0" hangingPunct="1">
                        <a:defRPr sz="1765" kern="1200">
                          <a:solidFill>
                            <a:schemeClr val="tx1"/>
                          </a:solidFill>
                          <a:latin typeface="メイリオ"/>
                          <a:ea typeface="メイリオ"/>
                        </a:defRPr>
                      </a:lvl6pPr>
                      <a:lvl7pPr marL="2743101" algn="l" defTabSz="914367" rtl="0" eaLnBrk="1" latinLnBrk="0" hangingPunct="1">
                        <a:defRPr sz="1765" kern="1200">
                          <a:solidFill>
                            <a:schemeClr val="tx1"/>
                          </a:solidFill>
                          <a:latin typeface="メイリオ"/>
                          <a:ea typeface="メイリオ"/>
                        </a:defRPr>
                      </a:lvl7pPr>
                      <a:lvl8pPr marL="3200284" algn="l" defTabSz="914367" rtl="0" eaLnBrk="1" latinLnBrk="0" hangingPunct="1">
                        <a:defRPr sz="1765" kern="1200">
                          <a:solidFill>
                            <a:schemeClr val="tx1"/>
                          </a:solidFill>
                          <a:latin typeface="メイリオ"/>
                          <a:ea typeface="メイリオ"/>
                        </a:defRPr>
                      </a:lvl8pPr>
                      <a:lvl9pPr marL="3657469" algn="l" defTabSz="914367" rtl="0" eaLnBrk="1" latinLnBrk="0" hangingPunct="1">
                        <a:defRPr sz="1765" kern="1200">
                          <a:solidFill>
                            <a:schemeClr val="tx1"/>
                          </a:solidFill>
                          <a:latin typeface="メイリオ"/>
                          <a:ea typeface="メイリオ"/>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tx1"/>
                          </a:solidFill>
                          <a:latin typeface="メイリオ"/>
                          <a:ea typeface="メイリオ"/>
                        </a:defRPr>
                      </a:lvl1pPr>
                      <a:lvl2pPr marL="457183" algn="l" defTabSz="914367" rtl="0" eaLnBrk="1" latinLnBrk="0" hangingPunct="1">
                        <a:defRPr sz="1765" kern="1200">
                          <a:solidFill>
                            <a:schemeClr val="tx1"/>
                          </a:solidFill>
                          <a:latin typeface="メイリオ"/>
                          <a:ea typeface="メイリオ"/>
                        </a:defRPr>
                      </a:lvl2pPr>
                      <a:lvl3pPr marL="914367" algn="l" defTabSz="914367" rtl="0" eaLnBrk="1" latinLnBrk="0" hangingPunct="1">
                        <a:defRPr sz="1765" kern="1200">
                          <a:solidFill>
                            <a:schemeClr val="tx1"/>
                          </a:solidFill>
                          <a:latin typeface="メイリオ"/>
                          <a:ea typeface="メイリオ"/>
                        </a:defRPr>
                      </a:lvl3pPr>
                      <a:lvl4pPr marL="1371550" algn="l" defTabSz="914367" rtl="0" eaLnBrk="1" latinLnBrk="0" hangingPunct="1">
                        <a:defRPr sz="1765" kern="1200">
                          <a:solidFill>
                            <a:schemeClr val="tx1"/>
                          </a:solidFill>
                          <a:latin typeface="メイリオ"/>
                          <a:ea typeface="メイリオ"/>
                        </a:defRPr>
                      </a:lvl4pPr>
                      <a:lvl5pPr marL="1828734" algn="l" defTabSz="914367" rtl="0" eaLnBrk="1" latinLnBrk="0" hangingPunct="1">
                        <a:defRPr sz="1765" kern="1200">
                          <a:solidFill>
                            <a:schemeClr val="tx1"/>
                          </a:solidFill>
                          <a:latin typeface="メイリオ"/>
                          <a:ea typeface="メイリオ"/>
                        </a:defRPr>
                      </a:lvl5pPr>
                      <a:lvl6pPr marL="2285918" algn="l" defTabSz="914367" rtl="0" eaLnBrk="1" latinLnBrk="0" hangingPunct="1">
                        <a:defRPr sz="1765" kern="1200">
                          <a:solidFill>
                            <a:schemeClr val="tx1"/>
                          </a:solidFill>
                          <a:latin typeface="メイリオ"/>
                          <a:ea typeface="メイリオ"/>
                        </a:defRPr>
                      </a:lvl6pPr>
                      <a:lvl7pPr marL="2743101" algn="l" defTabSz="914367" rtl="0" eaLnBrk="1" latinLnBrk="0" hangingPunct="1">
                        <a:defRPr sz="1765" kern="1200">
                          <a:solidFill>
                            <a:schemeClr val="tx1"/>
                          </a:solidFill>
                          <a:latin typeface="メイリオ"/>
                          <a:ea typeface="メイリオ"/>
                        </a:defRPr>
                      </a:lvl7pPr>
                      <a:lvl8pPr marL="3200284" algn="l" defTabSz="914367" rtl="0" eaLnBrk="1" latinLnBrk="0" hangingPunct="1">
                        <a:defRPr sz="1765" kern="1200">
                          <a:solidFill>
                            <a:schemeClr val="tx1"/>
                          </a:solidFill>
                          <a:latin typeface="メイリオ"/>
                          <a:ea typeface="メイリオ"/>
                        </a:defRPr>
                      </a:lvl8pPr>
                      <a:lvl9pPr marL="3657469" algn="l" defTabSz="914367" rtl="0" eaLnBrk="1" latinLnBrk="0" hangingPunct="1">
                        <a:defRPr sz="1765" kern="1200">
                          <a:solidFill>
                            <a:schemeClr val="tx1"/>
                          </a:solidFill>
                          <a:latin typeface="メイリオ"/>
                          <a:ea typeface="メイリオ"/>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367" rtl="0" eaLnBrk="1" latinLnBrk="0" hangingPunct="1">
                        <a:defRPr sz="1765" kern="1200">
                          <a:solidFill>
                            <a:schemeClr val="tx1"/>
                          </a:solidFill>
                          <a:latin typeface="メイリオ"/>
                          <a:ea typeface="メイリオ"/>
                        </a:defRPr>
                      </a:lvl1pPr>
                      <a:lvl2pPr marL="457183" algn="l" defTabSz="914367" rtl="0" eaLnBrk="1" latinLnBrk="0" hangingPunct="1">
                        <a:defRPr sz="1765" kern="1200">
                          <a:solidFill>
                            <a:schemeClr val="tx1"/>
                          </a:solidFill>
                          <a:latin typeface="メイリオ"/>
                          <a:ea typeface="メイリオ"/>
                        </a:defRPr>
                      </a:lvl2pPr>
                      <a:lvl3pPr marL="914367" algn="l" defTabSz="914367" rtl="0" eaLnBrk="1" latinLnBrk="0" hangingPunct="1">
                        <a:defRPr sz="1765" kern="1200">
                          <a:solidFill>
                            <a:schemeClr val="tx1"/>
                          </a:solidFill>
                          <a:latin typeface="メイリオ"/>
                          <a:ea typeface="メイリオ"/>
                        </a:defRPr>
                      </a:lvl3pPr>
                      <a:lvl4pPr marL="1371550" algn="l" defTabSz="914367" rtl="0" eaLnBrk="1" latinLnBrk="0" hangingPunct="1">
                        <a:defRPr sz="1765" kern="1200">
                          <a:solidFill>
                            <a:schemeClr val="tx1"/>
                          </a:solidFill>
                          <a:latin typeface="メイリオ"/>
                          <a:ea typeface="メイリオ"/>
                        </a:defRPr>
                      </a:lvl4pPr>
                      <a:lvl5pPr marL="1828734" algn="l" defTabSz="914367" rtl="0" eaLnBrk="1" latinLnBrk="0" hangingPunct="1">
                        <a:defRPr sz="1765" kern="1200">
                          <a:solidFill>
                            <a:schemeClr val="tx1"/>
                          </a:solidFill>
                          <a:latin typeface="メイリオ"/>
                          <a:ea typeface="メイリオ"/>
                        </a:defRPr>
                      </a:lvl5pPr>
                      <a:lvl6pPr marL="2285918" algn="l" defTabSz="914367" rtl="0" eaLnBrk="1" latinLnBrk="0" hangingPunct="1">
                        <a:defRPr sz="1765" kern="1200">
                          <a:solidFill>
                            <a:schemeClr val="tx1"/>
                          </a:solidFill>
                          <a:latin typeface="メイリオ"/>
                          <a:ea typeface="メイリオ"/>
                        </a:defRPr>
                      </a:lvl6pPr>
                      <a:lvl7pPr marL="2743101" algn="l" defTabSz="914367" rtl="0" eaLnBrk="1" latinLnBrk="0" hangingPunct="1">
                        <a:defRPr sz="1765" kern="1200">
                          <a:solidFill>
                            <a:schemeClr val="tx1"/>
                          </a:solidFill>
                          <a:latin typeface="メイリオ"/>
                          <a:ea typeface="メイリオ"/>
                        </a:defRPr>
                      </a:lvl7pPr>
                      <a:lvl8pPr marL="3200284" algn="l" defTabSz="914367" rtl="0" eaLnBrk="1" latinLnBrk="0" hangingPunct="1">
                        <a:defRPr sz="1765" kern="1200">
                          <a:solidFill>
                            <a:schemeClr val="tx1"/>
                          </a:solidFill>
                          <a:latin typeface="メイリオ"/>
                          <a:ea typeface="メイリオ"/>
                        </a:defRPr>
                      </a:lvl8pPr>
                      <a:lvl9pPr marL="3657469" algn="l" defTabSz="914367" rtl="0" eaLnBrk="1" latinLnBrk="0" hangingPunct="1">
                        <a:defRPr sz="1765" kern="1200">
                          <a:solidFill>
                            <a:schemeClr val="tx1"/>
                          </a:solidFill>
                          <a:latin typeface="メイリオ"/>
                          <a:ea typeface="メイリオ"/>
                        </a:defRPr>
                      </a:lvl9pPr>
                    </a:lstStyle>
                    <a:p>
                      <a:pPr algn="ctr" fontAlgn="ct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28575" cap="flat" cmpd="sng" algn="ctr">
                      <a:solidFill>
                        <a:schemeClr val="accent4">
                          <a:lumMod val="75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93861894"/>
                  </a:ext>
                </a:extLst>
              </a:tr>
              <a:tr h="776582">
                <a:tc>
                  <a:txBody>
                    <a:bodyPr/>
                    <a:lstStyle>
                      <a:lvl1pPr marL="0" algn="l" defTabSz="914367" rtl="0" eaLnBrk="1" latinLnBrk="0" hangingPunct="1">
                        <a:defRPr sz="1765" kern="1200">
                          <a:solidFill>
                            <a:schemeClr val="tx1"/>
                          </a:solidFill>
                          <a:latin typeface="メイリオ"/>
                          <a:ea typeface="メイリオ"/>
                        </a:defRPr>
                      </a:lvl1pPr>
                      <a:lvl2pPr marL="457183" algn="l" defTabSz="914367" rtl="0" eaLnBrk="1" latinLnBrk="0" hangingPunct="1">
                        <a:defRPr sz="1765" kern="1200">
                          <a:solidFill>
                            <a:schemeClr val="tx1"/>
                          </a:solidFill>
                          <a:latin typeface="メイリオ"/>
                          <a:ea typeface="メイリオ"/>
                        </a:defRPr>
                      </a:lvl2pPr>
                      <a:lvl3pPr marL="914367" algn="l" defTabSz="914367" rtl="0" eaLnBrk="1" latinLnBrk="0" hangingPunct="1">
                        <a:defRPr sz="1765" kern="1200">
                          <a:solidFill>
                            <a:schemeClr val="tx1"/>
                          </a:solidFill>
                          <a:latin typeface="メイリオ"/>
                          <a:ea typeface="メイリオ"/>
                        </a:defRPr>
                      </a:lvl3pPr>
                      <a:lvl4pPr marL="1371550" algn="l" defTabSz="914367" rtl="0" eaLnBrk="1" latinLnBrk="0" hangingPunct="1">
                        <a:defRPr sz="1765" kern="1200">
                          <a:solidFill>
                            <a:schemeClr val="tx1"/>
                          </a:solidFill>
                          <a:latin typeface="メイリオ"/>
                          <a:ea typeface="メイリオ"/>
                        </a:defRPr>
                      </a:lvl4pPr>
                      <a:lvl5pPr marL="1828734" algn="l" defTabSz="914367" rtl="0" eaLnBrk="1" latinLnBrk="0" hangingPunct="1">
                        <a:defRPr sz="1765" kern="1200">
                          <a:solidFill>
                            <a:schemeClr val="tx1"/>
                          </a:solidFill>
                          <a:latin typeface="メイリオ"/>
                          <a:ea typeface="メイリオ"/>
                        </a:defRPr>
                      </a:lvl5pPr>
                      <a:lvl6pPr marL="2285918" algn="l" defTabSz="914367" rtl="0" eaLnBrk="1" latinLnBrk="0" hangingPunct="1">
                        <a:defRPr sz="1765" kern="1200">
                          <a:solidFill>
                            <a:schemeClr val="tx1"/>
                          </a:solidFill>
                          <a:latin typeface="メイリオ"/>
                          <a:ea typeface="メイリオ"/>
                        </a:defRPr>
                      </a:lvl6pPr>
                      <a:lvl7pPr marL="2743101" algn="l" defTabSz="914367" rtl="0" eaLnBrk="1" latinLnBrk="0" hangingPunct="1">
                        <a:defRPr sz="1765" kern="1200">
                          <a:solidFill>
                            <a:schemeClr val="tx1"/>
                          </a:solidFill>
                          <a:latin typeface="メイリオ"/>
                          <a:ea typeface="メイリオ"/>
                        </a:defRPr>
                      </a:lvl7pPr>
                      <a:lvl8pPr marL="3200284" algn="l" defTabSz="914367" rtl="0" eaLnBrk="1" latinLnBrk="0" hangingPunct="1">
                        <a:defRPr sz="1765" kern="1200">
                          <a:solidFill>
                            <a:schemeClr val="tx1"/>
                          </a:solidFill>
                          <a:latin typeface="メイリオ"/>
                          <a:ea typeface="メイリオ"/>
                        </a:defRPr>
                      </a:lvl8pPr>
                      <a:lvl9pPr marL="3657469" algn="l" defTabSz="914367" rtl="0" eaLnBrk="1" latinLnBrk="0" hangingPunct="1">
                        <a:defRPr sz="1765" kern="1200">
                          <a:solidFill>
                            <a:schemeClr val="tx1"/>
                          </a:solidFill>
                          <a:latin typeface="メイリオ"/>
                          <a:ea typeface="メイリオ"/>
                        </a:defRPr>
                      </a:lvl9pPr>
                    </a:lstStyle>
                    <a:p>
                      <a:pPr marL="0" marR="0" indent="0" algn="ctr" defTabSz="1031626" rtl="0" eaLnBrk="1" fontAlgn="ctr" latinLnBrk="0" hangingPunct="1">
                        <a:lnSpc>
                          <a:spcPct val="100000"/>
                        </a:lnSpc>
                        <a:spcBef>
                          <a:spcPts val="0"/>
                        </a:spcBef>
                        <a:spcAft>
                          <a:spcPts val="0"/>
                        </a:spcAft>
                        <a:buClrTx/>
                        <a:buSzTx/>
                        <a:buFontTx/>
                        <a:buNone/>
                        <a:tabLst/>
                        <a:defRPr/>
                      </a:pPr>
                      <a:r>
                        <a:rPr lang="en-US" altLang="ja-JP" sz="1100" b="0" i="0" u="none" strike="noStrike" baseline="0" dirty="0">
                          <a:solidFill>
                            <a:srgbClr val="000000"/>
                          </a:solidFill>
                          <a:effectLst/>
                          <a:latin typeface="Meiryo UI" panose="020B0604030504040204" pitchFamily="50" charset="-128"/>
                          <a:ea typeface="Meiryo UI" panose="020B0604030504040204" pitchFamily="50" charset="-128"/>
                        </a:rPr>
                        <a:t>Azure</a:t>
                      </a:r>
                      <a:r>
                        <a:rPr lang="ja-JP" altLang="en-US" sz="1100" b="0" i="0" u="none" strike="noStrike" baseline="0" dirty="0">
                          <a:solidFill>
                            <a:srgbClr val="000000"/>
                          </a:solidFill>
                          <a:effectLst/>
                          <a:latin typeface="Meiryo UI" panose="020B0604030504040204" pitchFamily="50" charset="-128"/>
                          <a:ea typeface="Meiryo UI" panose="020B0604030504040204" pitchFamily="50" charset="-128"/>
                        </a:rPr>
                        <a:t> </a:t>
                      </a:r>
                      <a:r>
                        <a:rPr lang="en-US" altLang="ja-JP" sz="1100" b="0" i="0" u="none" strike="noStrike" baseline="0" dirty="0">
                          <a:solidFill>
                            <a:srgbClr val="000000"/>
                          </a:solidFill>
                          <a:effectLst/>
                          <a:latin typeface="Meiryo UI" panose="020B0604030504040204" pitchFamily="50" charset="-128"/>
                          <a:ea typeface="Meiryo UI" panose="020B0604030504040204" pitchFamily="50" charset="-128"/>
                        </a:rPr>
                        <a:t>AD</a:t>
                      </a:r>
                    </a:p>
                    <a:p>
                      <a:pPr marL="0" marR="0" indent="0" algn="ctr" defTabSz="1031626"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条件付きアクセス</a:t>
                      </a:r>
                    </a:p>
                  </a:txBody>
                  <a:tcPr marL="66466" marR="66466" marT="33236" marB="33236" anchor="ctr">
                    <a:lnL w="28575" cap="flat" cmpd="sng" algn="ctr">
                      <a:solidFill>
                        <a:schemeClr val="accent4">
                          <a:lumMod val="75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ctr" fontAlgn="ct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28575" cap="flat" cmpd="sng" algn="ctr">
                      <a:solidFill>
                        <a:schemeClr val="accent4">
                          <a:lumMod val="75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776582">
                <a:tc>
                  <a:txBody>
                    <a:bodyPr/>
                    <a:lstStyle/>
                    <a:p>
                      <a:pPr marL="0" marR="0" indent="0" algn="ctr" defTabSz="1031626"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Azure AD</a:t>
                      </a:r>
                    </a:p>
                    <a:p>
                      <a:pPr marL="0" marR="0" indent="0" algn="ctr" defTabSz="1031626"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SSPR</a:t>
                      </a: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28575" cap="flat" cmpd="sng" algn="ctr">
                      <a:solidFill>
                        <a:schemeClr val="accent4">
                          <a:lumMod val="75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28575" cap="flat" cmpd="sng" algn="ctr">
                      <a:solidFill>
                        <a:schemeClr val="accent4">
                          <a:lumMod val="75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31412118"/>
                  </a:ext>
                </a:extLst>
              </a:tr>
              <a:tr h="776582">
                <a:tc>
                  <a:txBody>
                    <a:bodyPr/>
                    <a:lstStyle/>
                    <a:p>
                      <a:pPr algn="ct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Azure AD</a:t>
                      </a:r>
                    </a:p>
                    <a:p>
                      <a:pPr algn="ct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SaaS </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連携</a:t>
                      </a: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28575" cap="flat" cmpd="sng" algn="ctr">
                      <a:solidFill>
                        <a:schemeClr val="accent4">
                          <a:lumMod val="75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28575" cap="flat" cmpd="sng" algn="ctr">
                      <a:solidFill>
                        <a:schemeClr val="accent4">
                          <a:lumMod val="75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35250878"/>
                  </a:ext>
                </a:extLst>
              </a:tr>
              <a:tr h="1005182">
                <a:tc>
                  <a:txBody>
                    <a:bodyPr/>
                    <a:lstStyle/>
                    <a:p>
                      <a:pPr algn="ctr" fontAlgn="ct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Azure</a:t>
                      </a: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 </a:t>
                      </a:r>
                      <a:r>
                        <a:rPr lang="en-US" altLang="ja-JP" sz="1100" b="0" i="0" u="none" strike="noStrike" dirty="0">
                          <a:solidFill>
                            <a:srgbClr val="000000"/>
                          </a:solidFill>
                          <a:effectLst/>
                          <a:latin typeface="Meiryo UI" panose="020B0604030504040204" pitchFamily="50" charset="-128"/>
                          <a:ea typeface="Meiryo UI" panose="020B0604030504040204" pitchFamily="50" charset="-128"/>
                        </a:rPr>
                        <a:t>AD</a:t>
                      </a:r>
                    </a:p>
                    <a:p>
                      <a:pPr algn="ctr" fontAlgn="ctr"/>
                      <a:r>
                        <a:rPr lang="ja-JP" altLang="en-US" sz="1100" b="0" i="0" u="none" strike="noStrike" dirty="0">
                          <a:solidFill>
                            <a:srgbClr val="000000"/>
                          </a:solidFill>
                          <a:effectLst/>
                          <a:latin typeface="Meiryo UI" panose="020B0604030504040204" pitchFamily="50" charset="-128"/>
                          <a:ea typeface="Meiryo UI" panose="020B0604030504040204" pitchFamily="50" charset="-128"/>
                        </a:rPr>
                        <a:t>その他</a:t>
                      </a:r>
                    </a:p>
                  </a:txBody>
                  <a:tcPr marL="66466" marR="66466" marT="33236" marB="33236" anchor="ctr">
                    <a:lnL w="28575" cap="flat" cmpd="sng" algn="ctr">
                      <a:solidFill>
                        <a:schemeClr val="accent4">
                          <a:lumMod val="75000"/>
                        </a:schemeClr>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l" fontAlgn="ctr"/>
                      <a:endParaRPr lang="ja-JP" altLang="en-US"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031626" rtl="0" eaLnBrk="1" latinLnBrk="0" hangingPunct="1">
                        <a:defRPr kumimoji="1" sz="2000" kern="1200">
                          <a:solidFill>
                            <a:schemeClr val="dk1"/>
                          </a:solidFill>
                          <a:latin typeface="Segoe UI"/>
                          <a:ea typeface="Meiryo UI"/>
                        </a:defRPr>
                      </a:lvl1pPr>
                      <a:lvl2pPr marL="515813" algn="l" defTabSz="1031626" rtl="0" eaLnBrk="1" latinLnBrk="0" hangingPunct="1">
                        <a:defRPr kumimoji="1" sz="2000" kern="1200">
                          <a:solidFill>
                            <a:schemeClr val="dk1"/>
                          </a:solidFill>
                          <a:latin typeface="Segoe UI"/>
                          <a:ea typeface="Meiryo UI"/>
                        </a:defRPr>
                      </a:lvl2pPr>
                      <a:lvl3pPr marL="1031626" algn="l" defTabSz="1031626" rtl="0" eaLnBrk="1" latinLnBrk="0" hangingPunct="1">
                        <a:defRPr kumimoji="1" sz="2000" kern="1200">
                          <a:solidFill>
                            <a:schemeClr val="dk1"/>
                          </a:solidFill>
                          <a:latin typeface="Segoe UI"/>
                          <a:ea typeface="Meiryo UI"/>
                        </a:defRPr>
                      </a:lvl3pPr>
                      <a:lvl4pPr marL="1547439" algn="l" defTabSz="1031626" rtl="0" eaLnBrk="1" latinLnBrk="0" hangingPunct="1">
                        <a:defRPr kumimoji="1" sz="2000" kern="1200">
                          <a:solidFill>
                            <a:schemeClr val="dk1"/>
                          </a:solidFill>
                          <a:latin typeface="Segoe UI"/>
                          <a:ea typeface="Meiryo UI"/>
                        </a:defRPr>
                      </a:lvl4pPr>
                      <a:lvl5pPr marL="2063252" algn="l" defTabSz="1031626" rtl="0" eaLnBrk="1" latinLnBrk="0" hangingPunct="1">
                        <a:defRPr kumimoji="1" sz="2000" kern="1200">
                          <a:solidFill>
                            <a:schemeClr val="dk1"/>
                          </a:solidFill>
                          <a:latin typeface="Segoe UI"/>
                          <a:ea typeface="Meiryo UI"/>
                        </a:defRPr>
                      </a:lvl5pPr>
                      <a:lvl6pPr marL="2579065" algn="l" defTabSz="1031626" rtl="0" eaLnBrk="1" latinLnBrk="0" hangingPunct="1">
                        <a:defRPr kumimoji="1" sz="2000" kern="1200">
                          <a:solidFill>
                            <a:schemeClr val="dk1"/>
                          </a:solidFill>
                          <a:latin typeface="Segoe UI"/>
                          <a:ea typeface="Meiryo UI"/>
                        </a:defRPr>
                      </a:lvl6pPr>
                      <a:lvl7pPr marL="3094878" algn="l" defTabSz="1031626" rtl="0" eaLnBrk="1" latinLnBrk="0" hangingPunct="1">
                        <a:defRPr kumimoji="1" sz="2000" kern="1200">
                          <a:solidFill>
                            <a:schemeClr val="dk1"/>
                          </a:solidFill>
                          <a:latin typeface="Segoe UI"/>
                          <a:ea typeface="Meiryo UI"/>
                        </a:defRPr>
                      </a:lvl7pPr>
                      <a:lvl8pPr marL="3610691" algn="l" defTabSz="1031626" rtl="0" eaLnBrk="1" latinLnBrk="0" hangingPunct="1">
                        <a:defRPr kumimoji="1" sz="2000" kern="1200">
                          <a:solidFill>
                            <a:schemeClr val="dk1"/>
                          </a:solidFill>
                          <a:latin typeface="Segoe UI"/>
                          <a:ea typeface="Meiryo UI"/>
                        </a:defRPr>
                      </a:lvl8pPr>
                      <a:lvl9pPr marL="4126504" algn="l" defTabSz="1031626" rtl="0" eaLnBrk="1" latinLnBrk="0" hangingPunct="1">
                        <a:defRPr kumimoji="1" sz="2000" kern="1200">
                          <a:solidFill>
                            <a:schemeClr val="dk1"/>
                          </a:solidFill>
                          <a:latin typeface="Segoe UI"/>
                          <a:ea typeface="Meiryo UI"/>
                        </a:defRPr>
                      </a:lvl9pPr>
                    </a:lstStyle>
                    <a:p>
                      <a:pPr algn="ctr" fontAlgn="ctr"/>
                      <a:endParaRPr lang="en-US" altLang="ja-JP" sz="1100" b="0" i="0" u="none" strike="noStrike" dirty="0">
                        <a:solidFill>
                          <a:srgbClr val="000000"/>
                        </a:solidFill>
                        <a:effectLst/>
                        <a:latin typeface="Meiryo UI" panose="020B0604030504040204" pitchFamily="50" charset="-128"/>
                        <a:ea typeface="Meiryo UI" panose="020B0604030504040204" pitchFamily="50" charset="-128"/>
                      </a:endParaRPr>
                    </a:p>
                  </a:txBody>
                  <a:tcPr marL="66466" marR="66466" marT="33236" marB="33236" anchor="ctr">
                    <a:lnL w="12700" cap="flat" cmpd="sng" algn="ctr">
                      <a:solidFill>
                        <a:srgbClr val="000000"/>
                      </a:solidFill>
                      <a:prstDash val="solid"/>
                      <a:round/>
                      <a:headEnd type="none" w="med" len="med"/>
                      <a:tailEnd type="none" w="med" len="med"/>
                    </a:lnL>
                    <a:lnR w="28575" cap="flat" cmpd="sng" algn="ctr">
                      <a:solidFill>
                        <a:schemeClr val="accent4">
                          <a:lumMod val="75000"/>
                        </a:schemeClr>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9"/>
                  </a:ext>
                </a:extLst>
              </a:tr>
            </a:tbl>
          </a:graphicData>
        </a:graphic>
      </p:graphicFrame>
      <p:sp>
        <p:nvSpPr>
          <p:cNvPr id="4" name="テキスト ボックス 3">
            <a:extLst>
              <a:ext uri="{FF2B5EF4-FFF2-40B4-BE49-F238E27FC236}">
                <a16:creationId xmlns:a16="http://schemas.microsoft.com/office/drawing/2014/main" id="{4849644B-A8E8-4A0B-A25C-D8C32A7746B1}"/>
              </a:ext>
            </a:extLst>
          </p:cNvPr>
          <p:cNvSpPr txBox="1"/>
          <p:nvPr/>
        </p:nvSpPr>
        <p:spPr>
          <a:xfrm>
            <a:off x="1612893" y="1866675"/>
            <a:ext cx="2034508" cy="369332"/>
          </a:xfrm>
          <a:prstGeom prst="rect">
            <a:avLst/>
          </a:prstGeom>
          <a:noFill/>
        </p:spPr>
        <p:txBody>
          <a:bodyPr wrap="square" rtlCol="0">
            <a:spAutoFit/>
          </a:bodyPr>
          <a:lstStyle/>
          <a:p>
            <a:pPr defTabSz="914400"/>
            <a:r>
              <a:rPr kumimoji="1" lang="en-US" altLang="ja-JP" sz="900" dirty="0">
                <a:solidFill>
                  <a:srgbClr val="FF0000"/>
                </a:solidFill>
                <a:latin typeface="Meiryo UI" panose="020B0604030504040204" pitchFamily="50" charset="-128"/>
                <a:ea typeface="Meiryo UI" panose="020B0604030504040204" pitchFamily="50" charset="-128"/>
              </a:rPr>
              <a:t>O365 </a:t>
            </a:r>
            <a:r>
              <a:rPr kumimoji="1" lang="ja-JP" altLang="en-US" sz="900" dirty="0">
                <a:solidFill>
                  <a:srgbClr val="FF0000"/>
                </a:solidFill>
                <a:latin typeface="Meiryo UI" panose="020B0604030504040204" pitchFamily="50" charset="-128"/>
                <a:ea typeface="Meiryo UI" panose="020B0604030504040204" pitchFamily="50" charset="-128"/>
              </a:rPr>
              <a:t>導入スタート</a:t>
            </a:r>
            <a:endParaRPr kumimoji="1" lang="en-US" altLang="ja-JP" sz="900" dirty="0">
              <a:solidFill>
                <a:srgbClr val="FF0000"/>
              </a:solidFill>
              <a:latin typeface="Meiryo UI" panose="020B0604030504040204" pitchFamily="50" charset="-128"/>
              <a:ea typeface="Meiryo UI" panose="020B0604030504040204" pitchFamily="50" charset="-128"/>
            </a:endParaRPr>
          </a:p>
          <a:p>
            <a:pPr defTabSz="914400"/>
            <a:r>
              <a:rPr kumimoji="1" lang="en-US" altLang="ja-JP" sz="900" dirty="0">
                <a:solidFill>
                  <a:srgbClr val="FF0000"/>
                </a:solidFill>
                <a:latin typeface="Meiryo UI" panose="020B0604030504040204" pitchFamily="50" charset="-128"/>
                <a:ea typeface="Meiryo UI" panose="020B0604030504040204" pitchFamily="50" charset="-128"/>
              </a:rPr>
              <a:t>(</a:t>
            </a:r>
            <a:r>
              <a:rPr kumimoji="1" lang="ja-JP" altLang="en-US" sz="900" dirty="0">
                <a:solidFill>
                  <a:srgbClr val="FF0000"/>
                </a:solidFill>
                <a:latin typeface="Meiryo UI" panose="020B0604030504040204" pitchFamily="50" charset="-128"/>
                <a:ea typeface="Meiryo UI" panose="020B0604030504040204" pitchFamily="50" charset="-128"/>
              </a:rPr>
              <a:t>設計は済んでいる状態</a:t>
            </a:r>
            <a:r>
              <a:rPr kumimoji="1" lang="en-US" altLang="ja-JP" sz="900" dirty="0">
                <a:solidFill>
                  <a:srgbClr val="FF0000"/>
                </a:solidFill>
                <a:latin typeface="Meiryo UI" panose="020B0604030504040204" pitchFamily="50" charset="-128"/>
                <a:ea typeface="Meiryo UI" panose="020B0604030504040204" pitchFamily="50" charset="-128"/>
              </a:rPr>
              <a:t>)</a:t>
            </a:r>
          </a:p>
        </p:txBody>
      </p:sp>
      <p:sp>
        <p:nvSpPr>
          <p:cNvPr id="5" name="コンテンツ プレースホルダー 5">
            <a:extLst>
              <a:ext uri="{FF2B5EF4-FFF2-40B4-BE49-F238E27FC236}">
                <a16:creationId xmlns:a16="http://schemas.microsoft.com/office/drawing/2014/main" id="{7B33009E-5275-4A1D-9986-544DAD53254D}"/>
              </a:ext>
            </a:extLst>
          </p:cNvPr>
          <p:cNvSpPr txBox="1">
            <a:spLocks/>
          </p:cNvSpPr>
          <p:nvPr/>
        </p:nvSpPr>
        <p:spPr bwMode="auto">
          <a:xfrm>
            <a:off x="152400" y="842437"/>
            <a:ext cx="11697417" cy="61129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3163" tIns="51581" rIns="103163" bIns="51581" numCol="1" anchor="t" anchorCtr="0" compatLnSpc="1">
            <a:prstTxWarp prst="textNoShape">
              <a:avLst/>
            </a:prstTxWarp>
          </a:bodyPr>
          <a:lstStyle>
            <a:lvl1pPr marL="457200" indent="-457200" algn="l" rtl="0" eaLnBrk="1" fontAlgn="base" hangingPunct="1">
              <a:spcBef>
                <a:spcPct val="20000"/>
              </a:spcBef>
              <a:spcAft>
                <a:spcPct val="0"/>
              </a:spcAft>
              <a:buFontTx/>
              <a:buBlip>
                <a:blip r:embed="rId3"/>
              </a:buBlip>
              <a:defRPr kumimoji="1" sz="2700" kern="12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1pPr>
            <a:lvl2pPr marL="838196" indent="-322383" algn="l" rtl="0" eaLnBrk="1" fontAlgn="base" hangingPunct="1">
              <a:spcBef>
                <a:spcPct val="20000"/>
              </a:spcBef>
              <a:spcAft>
                <a:spcPct val="0"/>
              </a:spcAft>
              <a:buFont typeface="Arial" pitchFamily="34" charset="0"/>
              <a:buChar char="•"/>
              <a:defRPr kumimoji="1" sz="2300" kern="12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2pPr>
            <a:lvl3pPr marL="1289533" indent="-257907" algn="l" rtl="0" eaLnBrk="1" fontAlgn="base" hangingPunct="1">
              <a:spcBef>
                <a:spcPct val="20000"/>
              </a:spcBef>
              <a:spcAft>
                <a:spcPct val="0"/>
              </a:spcAft>
              <a:buFont typeface="Courier New" pitchFamily="49" charset="0"/>
              <a:buChar char="o"/>
              <a:defRPr kumimoji="1" kern="12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3pPr>
            <a:lvl4pPr marL="1805346" indent="-257907" algn="l" rtl="0" eaLnBrk="1" fontAlgn="base" hangingPunct="1">
              <a:spcBef>
                <a:spcPct val="20000"/>
              </a:spcBef>
              <a:spcAft>
                <a:spcPct val="0"/>
              </a:spcAft>
              <a:buFont typeface="Arial" pitchFamily="34" charset="0"/>
              <a:buChar char="–"/>
              <a:defRPr kumimoji="1" sz="1800" kern="12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4pPr>
            <a:lvl5pPr marL="2321159" indent="-257907" algn="l" rtl="0" eaLnBrk="1" fontAlgn="base" hangingPunct="1">
              <a:spcBef>
                <a:spcPct val="20000"/>
              </a:spcBef>
              <a:spcAft>
                <a:spcPct val="0"/>
              </a:spcAft>
              <a:buFont typeface="Arial" pitchFamily="34" charset="0"/>
              <a:buChar char="»"/>
              <a:defRPr kumimoji="1" sz="1800" kern="1200">
                <a:solidFill>
                  <a:schemeClr val="tx2"/>
                </a:solidFill>
                <a:latin typeface="Meiryo UI" panose="020B0604030504040204" pitchFamily="50" charset="-128"/>
                <a:ea typeface="Meiryo UI" panose="020B0604030504040204" pitchFamily="50" charset="-128"/>
                <a:cs typeface="Meiryo UI" panose="020B0604030504040204" pitchFamily="50" charset="-128"/>
              </a:defRPr>
            </a:lvl5pPr>
            <a:lvl6pPr marL="2836972" indent="-257907" algn="l" defTabSz="1031626" rtl="0" eaLnBrk="1" latinLnBrk="0" hangingPunct="1">
              <a:spcBef>
                <a:spcPct val="20000"/>
              </a:spcBef>
              <a:buFont typeface="Arial" pitchFamily="34" charset="0"/>
              <a:buChar char="•"/>
              <a:defRPr kumimoji="1" sz="2300" kern="1200">
                <a:solidFill>
                  <a:schemeClr val="tx1"/>
                </a:solidFill>
                <a:latin typeface="+mn-lt"/>
                <a:ea typeface="+mn-ea"/>
                <a:cs typeface="+mn-cs"/>
              </a:defRPr>
            </a:lvl6pPr>
            <a:lvl7pPr marL="3352785" indent="-257907" algn="l" defTabSz="1031626" rtl="0" eaLnBrk="1" latinLnBrk="0" hangingPunct="1">
              <a:spcBef>
                <a:spcPct val="20000"/>
              </a:spcBef>
              <a:buFont typeface="Arial" pitchFamily="34" charset="0"/>
              <a:buChar char="•"/>
              <a:defRPr kumimoji="1" sz="2300" kern="1200">
                <a:solidFill>
                  <a:schemeClr val="tx1"/>
                </a:solidFill>
                <a:latin typeface="+mn-lt"/>
                <a:ea typeface="+mn-ea"/>
                <a:cs typeface="+mn-cs"/>
              </a:defRPr>
            </a:lvl7pPr>
            <a:lvl8pPr marL="3868598" indent="-257907" algn="l" defTabSz="1031626" rtl="0" eaLnBrk="1" latinLnBrk="0" hangingPunct="1">
              <a:spcBef>
                <a:spcPct val="20000"/>
              </a:spcBef>
              <a:buFont typeface="Arial" pitchFamily="34" charset="0"/>
              <a:buChar char="•"/>
              <a:defRPr kumimoji="1" sz="2300" kern="1200">
                <a:solidFill>
                  <a:schemeClr val="tx1"/>
                </a:solidFill>
                <a:latin typeface="+mn-lt"/>
                <a:ea typeface="+mn-ea"/>
                <a:cs typeface="+mn-cs"/>
              </a:defRPr>
            </a:lvl8pPr>
            <a:lvl9pPr marL="4384411" indent="-257907" algn="l" defTabSz="1031626" rtl="0" eaLnBrk="1" latinLnBrk="0" hangingPunct="1">
              <a:spcBef>
                <a:spcPct val="20000"/>
              </a:spcBef>
              <a:buFont typeface="Arial" pitchFamily="34" charset="0"/>
              <a:buChar char="•"/>
              <a:defRPr kumimoji="1" sz="2300" kern="1200">
                <a:solidFill>
                  <a:schemeClr val="tx1"/>
                </a:solidFill>
                <a:latin typeface="+mn-lt"/>
                <a:ea typeface="+mn-ea"/>
                <a:cs typeface="+mn-cs"/>
              </a:defRPr>
            </a:lvl9pPr>
          </a:lstStyle>
          <a:p>
            <a:pPr marL="266700" marR="0" lvl="0" indent="-266700" algn="l" defTabSz="914363" rtl="0" eaLnBrk="1" fontAlgn="base" latinLnBrk="0" hangingPunct="1">
              <a:lnSpc>
                <a:spcPct val="90000"/>
              </a:lnSpc>
              <a:spcBef>
                <a:spcPct val="20000"/>
              </a:spcBef>
              <a:spcAft>
                <a:spcPct val="0"/>
              </a:spcAft>
              <a:buClrTx/>
              <a:buSzPct val="80000"/>
              <a:buFont typeface="Arial" panose="020B0604020202020204" pitchFamily="34" charset="0"/>
              <a:buChar char="•"/>
              <a:tabLst/>
              <a:defRPr/>
            </a:pPr>
            <a:r>
              <a:rPr kumimoji="1" lang="en-US" altLang="ja-JP" sz="1600" b="0" i="0" u="none" strike="noStrike" kern="1200" cap="none" spc="0" normalizeH="0" baseline="0" noProof="0" dirty="0">
                <a:ln>
                  <a:noFill/>
                </a:ln>
                <a:solidFill>
                  <a:srgbClr val="4F81BD">
                    <a:lumMod val="50000"/>
                  </a:srgbClr>
                </a:solidFill>
                <a:effectLst/>
                <a:uLnTx/>
                <a:uFillTx/>
                <a:latin typeface="Meiryo UI" panose="020B0604030504040204" pitchFamily="50" charset="-128"/>
                <a:ea typeface="Meiryo UI" panose="020B0604030504040204" pitchFamily="50" charset="-128"/>
                <a:cs typeface="+mn-cs"/>
                <a:sym typeface="Comic Sans MS" panose="030F0702030302020204" pitchFamily="66" charset="0"/>
              </a:rPr>
              <a:t>Office 365 </a:t>
            </a:r>
            <a:r>
              <a:rPr kumimoji="1" lang="ja-JP" altLang="en-US" sz="1600" b="0" i="0" u="none" strike="noStrike" kern="1200" cap="none" spc="0" normalizeH="0" baseline="0" noProof="0" dirty="0">
                <a:ln>
                  <a:noFill/>
                </a:ln>
                <a:solidFill>
                  <a:srgbClr val="4F81BD">
                    <a:lumMod val="50000"/>
                  </a:srgbClr>
                </a:solidFill>
                <a:effectLst/>
                <a:uLnTx/>
                <a:uFillTx/>
                <a:latin typeface="Meiryo UI" panose="020B0604030504040204" pitchFamily="50" charset="-128"/>
                <a:ea typeface="Meiryo UI" panose="020B0604030504040204" pitchFamily="50" charset="-128"/>
                <a:cs typeface="+mn-cs"/>
                <a:sym typeface="Comic Sans MS" panose="030F0702030302020204" pitchFamily="66" charset="0"/>
              </a:rPr>
              <a:t>導入 </a:t>
            </a:r>
            <a:r>
              <a:rPr kumimoji="1" lang="en-US" altLang="ja-JP" sz="1600" b="0" i="0" u="none" strike="noStrike" kern="1200" cap="none" spc="0" normalizeH="0" baseline="0" noProof="0" dirty="0">
                <a:ln>
                  <a:noFill/>
                </a:ln>
                <a:solidFill>
                  <a:srgbClr val="4F81BD">
                    <a:lumMod val="50000"/>
                  </a:srgbClr>
                </a:solidFill>
                <a:effectLst/>
                <a:uLnTx/>
                <a:uFillTx/>
                <a:latin typeface="Meiryo UI" panose="020B0604030504040204" pitchFamily="50" charset="-128"/>
                <a:ea typeface="Meiryo UI" panose="020B0604030504040204" pitchFamily="50" charset="-128"/>
                <a:cs typeface="+mn-cs"/>
                <a:sym typeface="Comic Sans MS" panose="030F0702030302020204" pitchFamily="66" charset="0"/>
              </a:rPr>
              <a:t>(Notes </a:t>
            </a:r>
            <a:r>
              <a:rPr kumimoji="1" lang="ja-JP" altLang="en-US" sz="1600" b="0" i="0" u="none" strike="noStrike" kern="1200" cap="none" spc="0" normalizeH="0" baseline="0" noProof="0" dirty="0">
                <a:ln>
                  <a:noFill/>
                </a:ln>
                <a:solidFill>
                  <a:srgbClr val="4F81BD">
                    <a:lumMod val="50000"/>
                  </a:srgbClr>
                </a:solidFill>
                <a:effectLst/>
                <a:uLnTx/>
                <a:uFillTx/>
                <a:latin typeface="Meiryo UI" panose="020B0604030504040204" pitchFamily="50" charset="-128"/>
                <a:ea typeface="Meiryo UI" panose="020B0604030504040204" pitchFamily="50" charset="-128"/>
                <a:cs typeface="+mn-cs"/>
                <a:sym typeface="Comic Sans MS" panose="030F0702030302020204" pitchFamily="66" charset="0"/>
              </a:rPr>
              <a:t>からの移行</a:t>
            </a:r>
            <a:r>
              <a:rPr kumimoji="1" lang="en-US" altLang="ja-JP" sz="1600" b="0" i="0" u="none" strike="noStrike" kern="1200" cap="none" spc="0" normalizeH="0" baseline="0" noProof="0" dirty="0">
                <a:ln>
                  <a:noFill/>
                </a:ln>
                <a:solidFill>
                  <a:srgbClr val="4F81BD">
                    <a:lumMod val="50000"/>
                  </a:srgbClr>
                </a:solidFill>
                <a:effectLst/>
                <a:uLnTx/>
                <a:uFillTx/>
                <a:latin typeface="Meiryo UI" panose="020B0604030504040204" pitchFamily="50" charset="-128"/>
                <a:ea typeface="Meiryo UI" panose="020B0604030504040204" pitchFamily="50" charset="-128"/>
                <a:cs typeface="+mn-cs"/>
                <a:sym typeface="Comic Sans MS" panose="030F0702030302020204" pitchFamily="66" charset="0"/>
              </a:rPr>
              <a:t>) </a:t>
            </a:r>
            <a:r>
              <a:rPr kumimoji="1" lang="ja-JP" altLang="en-US" sz="1600" b="0" i="0" u="none" strike="noStrike" kern="1200" cap="none" spc="0" normalizeH="0" baseline="0" noProof="0" dirty="0">
                <a:ln>
                  <a:noFill/>
                </a:ln>
                <a:solidFill>
                  <a:srgbClr val="4F81BD">
                    <a:lumMod val="50000"/>
                  </a:srgbClr>
                </a:solidFill>
                <a:effectLst/>
                <a:uLnTx/>
                <a:uFillTx/>
                <a:latin typeface="Meiryo UI" panose="020B0604030504040204" pitchFamily="50" charset="-128"/>
                <a:ea typeface="Meiryo UI" panose="020B0604030504040204" pitchFamily="50" charset="-128"/>
                <a:cs typeface="+mn-cs"/>
                <a:sym typeface="Comic Sans MS" panose="030F0702030302020204" pitchFamily="66" charset="0"/>
              </a:rPr>
              <a:t>のプロジェクトと同時並行で実施のケース </a:t>
            </a:r>
            <a:r>
              <a:rPr kumimoji="1" lang="en-US" altLang="ja-JP" sz="1600" b="0" i="0" u="none" strike="noStrike" kern="1200" cap="none" spc="0" normalizeH="0" baseline="0" noProof="0" dirty="0">
                <a:ln>
                  <a:noFill/>
                </a:ln>
                <a:solidFill>
                  <a:srgbClr val="4F81BD">
                    <a:lumMod val="50000"/>
                  </a:srgbClr>
                </a:solidFill>
                <a:effectLst/>
                <a:uLnTx/>
                <a:uFillTx/>
                <a:latin typeface="Meiryo UI" panose="020B0604030504040204" pitchFamily="50" charset="-128"/>
                <a:ea typeface="Meiryo UI" panose="020B0604030504040204" pitchFamily="50" charset="-128"/>
                <a:cs typeface="+mn-cs"/>
                <a:sym typeface="Comic Sans MS" panose="030F0702030302020204" pitchFamily="66" charset="0"/>
              </a:rPr>
              <a:t>(</a:t>
            </a:r>
            <a:r>
              <a:rPr kumimoji="1" lang="ja-JP" altLang="en-US" sz="1600" b="0" i="0" u="none" strike="noStrike" kern="1200" cap="none" spc="0" normalizeH="0" baseline="0" noProof="0" dirty="0">
                <a:ln>
                  <a:noFill/>
                </a:ln>
                <a:solidFill>
                  <a:srgbClr val="4F81BD">
                    <a:lumMod val="50000"/>
                  </a:srgbClr>
                </a:solidFill>
                <a:effectLst/>
                <a:uLnTx/>
                <a:uFillTx/>
                <a:latin typeface="Meiryo UI" panose="020B0604030504040204" pitchFamily="50" charset="-128"/>
                <a:ea typeface="Meiryo UI" panose="020B0604030504040204" pitchFamily="50" charset="-128"/>
                <a:cs typeface="+mn-cs"/>
                <a:sym typeface="Comic Sans MS" panose="030F0702030302020204" pitchFamily="66" charset="0"/>
              </a:rPr>
              <a:t>製造業：</a:t>
            </a:r>
            <a:r>
              <a:rPr kumimoji="1" lang="en-US" altLang="ja-JP" sz="1600" b="0" i="0" u="none" strike="noStrike" kern="1200" cap="none" spc="0" normalizeH="0" baseline="0" noProof="0" dirty="0">
                <a:ln>
                  <a:noFill/>
                </a:ln>
                <a:solidFill>
                  <a:srgbClr val="4F81BD">
                    <a:lumMod val="50000"/>
                  </a:srgbClr>
                </a:solidFill>
                <a:effectLst/>
                <a:uLnTx/>
                <a:uFillTx/>
                <a:latin typeface="Meiryo UI" panose="020B0604030504040204" pitchFamily="50" charset="-128"/>
                <a:ea typeface="Meiryo UI" panose="020B0604030504040204" pitchFamily="50" charset="-128"/>
                <a:cs typeface="+mn-cs"/>
                <a:sym typeface="Comic Sans MS" panose="030F0702030302020204" pitchFamily="66" charset="0"/>
              </a:rPr>
              <a:t>20,000 </a:t>
            </a:r>
            <a:r>
              <a:rPr kumimoji="1" lang="ja-JP" altLang="en-US" sz="1600" b="0" i="0" u="none" strike="noStrike" kern="1200" cap="none" spc="0" normalizeH="0" baseline="0" noProof="0" dirty="0">
                <a:ln>
                  <a:noFill/>
                </a:ln>
                <a:solidFill>
                  <a:srgbClr val="4F81BD">
                    <a:lumMod val="50000"/>
                  </a:srgbClr>
                </a:solidFill>
                <a:effectLst/>
                <a:uLnTx/>
                <a:uFillTx/>
                <a:latin typeface="Meiryo UI" panose="020B0604030504040204" pitchFamily="50" charset="-128"/>
                <a:ea typeface="Meiryo UI" panose="020B0604030504040204" pitchFamily="50" charset="-128"/>
                <a:cs typeface="+mn-cs"/>
                <a:sym typeface="Comic Sans MS" panose="030F0702030302020204" pitchFamily="66" charset="0"/>
              </a:rPr>
              <a:t>ユーザー規模</a:t>
            </a:r>
            <a:r>
              <a:rPr kumimoji="1" lang="en-US" altLang="ja-JP" sz="1600" b="0" i="0" u="none" strike="noStrike" kern="1200" cap="none" spc="0" normalizeH="0" baseline="0" noProof="0" dirty="0">
                <a:ln>
                  <a:noFill/>
                </a:ln>
                <a:solidFill>
                  <a:srgbClr val="4F81BD">
                    <a:lumMod val="50000"/>
                  </a:srgbClr>
                </a:solidFill>
                <a:effectLst/>
                <a:uLnTx/>
                <a:uFillTx/>
                <a:latin typeface="Meiryo UI" panose="020B0604030504040204" pitchFamily="50" charset="-128"/>
                <a:ea typeface="Meiryo UI" panose="020B0604030504040204" pitchFamily="50" charset="-128"/>
                <a:cs typeface="+mn-cs"/>
                <a:sym typeface="Comic Sans MS" panose="030F0702030302020204" pitchFamily="66" charset="0"/>
              </a:rPr>
              <a:t>)</a:t>
            </a:r>
          </a:p>
        </p:txBody>
      </p:sp>
      <p:sp>
        <p:nvSpPr>
          <p:cNvPr id="8" name="正方形/長方形 7">
            <a:extLst>
              <a:ext uri="{FF2B5EF4-FFF2-40B4-BE49-F238E27FC236}">
                <a16:creationId xmlns:a16="http://schemas.microsoft.com/office/drawing/2014/main" id="{17AEDB5C-9522-4AEF-88B8-1B752FA6A91D}"/>
              </a:ext>
            </a:extLst>
          </p:cNvPr>
          <p:cNvSpPr/>
          <p:nvPr/>
        </p:nvSpPr>
        <p:spPr bwMode="auto">
          <a:xfrm>
            <a:off x="1717873" y="5635338"/>
            <a:ext cx="1160018" cy="379939"/>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ライセンス付与方式</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10" name="二等辺三角形 9">
            <a:extLst>
              <a:ext uri="{FF2B5EF4-FFF2-40B4-BE49-F238E27FC236}">
                <a16:creationId xmlns:a16="http://schemas.microsoft.com/office/drawing/2014/main" id="{4BB85F69-615B-4CFB-B0BD-DD10E4992AD0}"/>
              </a:ext>
            </a:extLst>
          </p:cNvPr>
          <p:cNvSpPr/>
          <p:nvPr/>
        </p:nvSpPr>
        <p:spPr>
          <a:xfrm rot="10800000">
            <a:off x="1631826" y="2261655"/>
            <a:ext cx="172094" cy="118215"/>
          </a:xfrm>
          <a:prstGeom prst="triangle">
            <a:avLst/>
          </a:prstGeom>
          <a:solidFill>
            <a:srgbClr val="FF0000"/>
          </a:solidFill>
          <a:ln w="57150" cap="flat" cmpd="sng" algn="ctr">
            <a:noFill/>
            <a:prstDash val="solid"/>
          </a:ln>
          <a:effectLst/>
          <a:extLst/>
        </p:spPr>
        <p:txBody>
          <a:bodyPr lIns="72000" tIns="72000" rIns="36000" bIns="72000"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solidFill>
                <a:srgbClr val="FFFF00"/>
              </a:solidFill>
              <a:effectLst/>
              <a:uLnTx/>
              <a:uFillTx/>
              <a:latin typeface="Meiryo UI" pitchFamily="50" charset="-128"/>
              <a:ea typeface="Meiryo UI" pitchFamily="50" charset="-128"/>
              <a:cs typeface="Meiryo UI" pitchFamily="50" charset="-128"/>
            </a:endParaRPr>
          </a:p>
        </p:txBody>
      </p:sp>
      <p:sp>
        <p:nvSpPr>
          <p:cNvPr id="11" name="テキスト ボックス 10">
            <a:extLst>
              <a:ext uri="{FF2B5EF4-FFF2-40B4-BE49-F238E27FC236}">
                <a16:creationId xmlns:a16="http://schemas.microsoft.com/office/drawing/2014/main" id="{480CA460-3C56-4078-A181-C527AF99D23C}"/>
              </a:ext>
            </a:extLst>
          </p:cNvPr>
          <p:cNvSpPr txBox="1"/>
          <p:nvPr/>
        </p:nvSpPr>
        <p:spPr>
          <a:xfrm>
            <a:off x="6002952" y="2019187"/>
            <a:ext cx="1511960" cy="230832"/>
          </a:xfrm>
          <a:prstGeom prst="rect">
            <a:avLst/>
          </a:prstGeom>
          <a:noFill/>
        </p:spPr>
        <p:txBody>
          <a:bodyPr wrap="square" rtlCol="0">
            <a:spAutoFit/>
          </a:bodyPr>
          <a:lstStyle/>
          <a:p>
            <a:pPr algn="ctr" defTabSz="914400"/>
            <a:r>
              <a:rPr kumimoji="1" lang="ja-JP" altLang="en-US" sz="900" dirty="0">
                <a:solidFill>
                  <a:srgbClr val="FF0000"/>
                </a:solidFill>
                <a:latin typeface="Meiryo UI" panose="020B0604030504040204" pitchFamily="50" charset="-128"/>
                <a:ea typeface="Meiryo UI" panose="020B0604030504040204" pitchFamily="50" charset="-128"/>
              </a:rPr>
              <a:t>パイロットスタート</a:t>
            </a:r>
            <a:endParaRPr kumimoji="1" lang="en-US" altLang="ja-JP" sz="900" dirty="0">
              <a:solidFill>
                <a:srgbClr val="FF0000"/>
              </a:solidFill>
              <a:latin typeface="Meiryo UI" panose="020B0604030504040204" pitchFamily="50" charset="-128"/>
              <a:ea typeface="Meiryo UI" panose="020B0604030504040204" pitchFamily="50" charset="-128"/>
            </a:endParaRPr>
          </a:p>
        </p:txBody>
      </p:sp>
      <p:sp>
        <p:nvSpPr>
          <p:cNvPr id="12" name="二等辺三角形 11">
            <a:extLst>
              <a:ext uri="{FF2B5EF4-FFF2-40B4-BE49-F238E27FC236}">
                <a16:creationId xmlns:a16="http://schemas.microsoft.com/office/drawing/2014/main" id="{A12D2638-51B7-4023-BC65-4F709F67723C}"/>
              </a:ext>
            </a:extLst>
          </p:cNvPr>
          <p:cNvSpPr/>
          <p:nvPr/>
        </p:nvSpPr>
        <p:spPr>
          <a:xfrm rot="10800000">
            <a:off x="6672885" y="2256572"/>
            <a:ext cx="172094" cy="118215"/>
          </a:xfrm>
          <a:prstGeom prst="triangle">
            <a:avLst/>
          </a:prstGeom>
          <a:solidFill>
            <a:srgbClr val="FF0000"/>
          </a:solidFill>
          <a:ln w="57150" cap="flat" cmpd="sng" algn="ctr">
            <a:noFill/>
            <a:prstDash val="solid"/>
          </a:ln>
          <a:effectLst/>
          <a:extLst/>
        </p:spPr>
        <p:txBody>
          <a:bodyPr lIns="72000" tIns="72000" rIns="36000" bIns="72000"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solidFill>
                <a:srgbClr val="FFFF00"/>
              </a:solidFill>
              <a:effectLst/>
              <a:uLnTx/>
              <a:uFillTx/>
              <a:latin typeface="Meiryo UI" pitchFamily="50" charset="-128"/>
              <a:ea typeface="Meiryo UI" pitchFamily="50" charset="-128"/>
              <a:cs typeface="Meiryo UI" pitchFamily="50" charset="-128"/>
            </a:endParaRPr>
          </a:p>
        </p:txBody>
      </p:sp>
      <p:sp>
        <p:nvSpPr>
          <p:cNvPr id="14" name="正方形/長方形 13">
            <a:extLst>
              <a:ext uri="{FF2B5EF4-FFF2-40B4-BE49-F238E27FC236}">
                <a16:creationId xmlns:a16="http://schemas.microsoft.com/office/drawing/2014/main" id="{B9A62E75-64BA-42A3-94BC-519DB7E8B0A6}"/>
              </a:ext>
            </a:extLst>
          </p:cNvPr>
          <p:cNvSpPr/>
          <p:nvPr/>
        </p:nvSpPr>
        <p:spPr bwMode="auto">
          <a:xfrm>
            <a:off x="1703261" y="2518355"/>
            <a:ext cx="5055671" cy="611297"/>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O365 </a:t>
            </a: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構築</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20" name="正方形/長方形 19">
            <a:extLst>
              <a:ext uri="{FF2B5EF4-FFF2-40B4-BE49-F238E27FC236}">
                <a16:creationId xmlns:a16="http://schemas.microsoft.com/office/drawing/2014/main" id="{0490F04F-DD19-43CC-BAFC-E9121745851A}"/>
              </a:ext>
            </a:extLst>
          </p:cNvPr>
          <p:cNvSpPr/>
          <p:nvPr/>
        </p:nvSpPr>
        <p:spPr bwMode="auto">
          <a:xfrm>
            <a:off x="1717873" y="3273220"/>
            <a:ext cx="1160018" cy="666130"/>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36000" tIns="36000" rIns="36000" bIns="3600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アクセスコントロール</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要件整理</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27" name="正方形/長方形 26">
            <a:extLst>
              <a:ext uri="{FF2B5EF4-FFF2-40B4-BE49-F238E27FC236}">
                <a16:creationId xmlns:a16="http://schemas.microsoft.com/office/drawing/2014/main" id="{229ADBA2-803D-48CC-952B-30C62B287583}"/>
              </a:ext>
            </a:extLst>
          </p:cNvPr>
          <p:cNvSpPr/>
          <p:nvPr/>
        </p:nvSpPr>
        <p:spPr bwMode="auto">
          <a:xfrm>
            <a:off x="4278803" y="3268136"/>
            <a:ext cx="1160018" cy="666129"/>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テスト</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28" name="正方形/長方形 27">
            <a:extLst>
              <a:ext uri="{FF2B5EF4-FFF2-40B4-BE49-F238E27FC236}">
                <a16:creationId xmlns:a16="http://schemas.microsoft.com/office/drawing/2014/main" id="{2D2BE4E6-C5A1-4217-A33E-3A320DD8BE93}"/>
              </a:ext>
            </a:extLst>
          </p:cNvPr>
          <p:cNvSpPr/>
          <p:nvPr/>
        </p:nvSpPr>
        <p:spPr bwMode="auto">
          <a:xfrm>
            <a:off x="6873901" y="2514600"/>
            <a:ext cx="2498699" cy="611297"/>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パイロット</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29" name="矢印: 五方向 28">
            <a:extLst>
              <a:ext uri="{FF2B5EF4-FFF2-40B4-BE49-F238E27FC236}">
                <a16:creationId xmlns:a16="http://schemas.microsoft.com/office/drawing/2014/main" id="{861EA3E9-89C1-47F2-AB9B-64CE6B13373C}"/>
              </a:ext>
            </a:extLst>
          </p:cNvPr>
          <p:cNvSpPr/>
          <p:nvPr/>
        </p:nvSpPr>
        <p:spPr bwMode="auto">
          <a:xfrm>
            <a:off x="9482083" y="2515937"/>
            <a:ext cx="2422499" cy="611297"/>
          </a:xfrm>
          <a:prstGeom prst="homePlate">
            <a:avLst>
              <a:gd name="adj" fmla="val 31032"/>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展開開始</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30" name="正方形/長方形 29">
            <a:extLst>
              <a:ext uri="{FF2B5EF4-FFF2-40B4-BE49-F238E27FC236}">
                <a16:creationId xmlns:a16="http://schemas.microsoft.com/office/drawing/2014/main" id="{74FCB6DE-53D0-4FA0-B7CB-00744E348402}"/>
              </a:ext>
            </a:extLst>
          </p:cNvPr>
          <p:cNvSpPr/>
          <p:nvPr/>
        </p:nvSpPr>
        <p:spPr bwMode="auto">
          <a:xfrm>
            <a:off x="2986466" y="3268137"/>
            <a:ext cx="823534" cy="666130"/>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条件付きアクセス</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kern="0" spc="-50" dirty="0">
                <a:solidFill>
                  <a:sysClr val="windowText" lastClr="000000"/>
                </a:solidFill>
                <a:latin typeface="Meiryo UI" pitchFamily="50" charset="-128"/>
                <a:ea typeface="Meiryo UI" pitchFamily="50" charset="-128"/>
                <a:cs typeface="Segoe UI" pitchFamily="34" charset="0"/>
              </a:rPr>
              <a:t>設計書作成</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31" name="正方形/長方形 30">
            <a:extLst>
              <a:ext uri="{FF2B5EF4-FFF2-40B4-BE49-F238E27FC236}">
                <a16:creationId xmlns:a16="http://schemas.microsoft.com/office/drawing/2014/main" id="{3144B69E-1F77-49D5-8AA8-C5E9DD54CADF}"/>
              </a:ext>
            </a:extLst>
          </p:cNvPr>
          <p:cNvSpPr/>
          <p:nvPr/>
        </p:nvSpPr>
        <p:spPr bwMode="auto">
          <a:xfrm>
            <a:off x="5587300" y="3268136"/>
            <a:ext cx="1160018" cy="666129"/>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本番導入</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32" name="正方形/長方形 31">
            <a:extLst>
              <a:ext uri="{FF2B5EF4-FFF2-40B4-BE49-F238E27FC236}">
                <a16:creationId xmlns:a16="http://schemas.microsoft.com/office/drawing/2014/main" id="{F21D0957-48B8-42E8-BA09-89AC69D28154}"/>
              </a:ext>
            </a:extLst>
          </p:cNvPr>
          <p:cNvSpPr/>
          <p:nvPr/>
        </p:nvSpPr>
        <p:spPr bwMode="auto">
          <a:xfrm>
            <a:off x="4271456" y="4035732"/>
            <a:ext cx="605343" cy="666129"/>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設計</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33" name="正方形/長方形 32">
            <a:extLst>
              <a:ext uri="{FF2B5EF4-FFF2-40B4-BE49-F238E27FC236}">
                <a16:creationId xmlns:a16="http://schemas.microsoft.com/office/drawing/2014/main" id="{E213736F-4DB1-4F1B-A947-2716E47DA5DA}"/>
              </a:ext>
            </a:extLst>
          </p:cNvPr>
          <p:cNvSpPr/>
          <p:nvPr/>
        </p:nvSpPr>
        <p:spPr bwMode="auto">
          <a:xfrm>
            <a:off x="5587299" y="4035732"/>
            <a:ext cx="1160017" cy="666129"/>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周知</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kern="0" spc="-50" dirty="0">
                <a:solidFill>
                  <a:sysClr val="windowText" lastClr="000000"/>
                </a:solidFill>
                <a:latin typeface="Meiryo UI" pitchFamily="50" charset="-128"/>
                <a:ea typeface="Meiryo UI" pitchFamily="50" charset="-128"/>
                <a:cs typeface="Segoe UI" pitchFamily="34" charset="0"/>
              </a:rPr>
              <a:t>準備</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34" name="正方形/長方形 33">
            <a:extLst>
              <a:ext uri="{FF2B5EF4-FFF2-40B4-BE49-F238E27FC236}">
                <a16:creationId xmlns:a16="http://schemas.microsoft.com/office/drawing/2014/main" id="{DF475320-6A0A-4A6E-9D05-A7A9ACA645D1}"/>
              </a:ext>
            </a:extLst>
          </p:cNvPr>
          <p:cNvSpPr/>
          <p:nvPr/>
        </p:nvSpPr>
        <p:spPr bwMode="auto">
          <a:xfrm>
            <a:off x="4937594" y="4037157"/>
            <a:ext cx="501227" cy="666129"/>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テスト</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35" name="矢印: 五方向 34">
            <a:extLst>
              <a:ext uri="{FF2B5EF4-FFF2-40B4-BE49-F238E27FC236}">
                <a16:creationId xmlns:a16="http://schemas.microsoft.com/office/drawing/2014/main" id="{C24CB834-FC65-4AEF-A120-E613B7DC1DF1}"/>
              </a:ext>
            </a:extLst>
          </p:cNvPr>
          <p:cNvSpPr/>
          <p:nvPr/>
        </p:nvSpPr>
        <p:spPr bwMode="auto">
          <a:xfrm>
            <a:off x="9482083" y="4035731"/>
            <a:ext cx="2422499" cy="666129"/>
          </a:xfrm>
          <a:prstGeom prst="homePlate">
            <a:avLst>
              <a:gd name="adj" fmla="val 25978"/>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段階的に周知</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36" name="テキスト ボックス 35">
            <a:extLst>
              <a:ext uri="{FF2B5EF4-FFF2-40B4-BE49-F238E27FC236}">
                <a16:creationId xmlns:a16="http://schemas.microsoft.com/office/drawing/2014/main" id="{149AE46B-EECE-49C9-861D-4FDF9375F546}"/>
              </a:ext>
            </a:extLst>
          </p:cNvPr>
          <p:cNvSpPr txBox="1"/>
          <p:nvPr/>
        </p:nvSpPr>
        <p:spPr>
          <a:xfrm>
            <a:off x="8726103" y="2025740"/>
            <a:ext cx="1511960" cy="230832"/>
          </a:xfrm>
          <a:prstGeom prst="rect">
            <a:avLst/>
          </a:prstGeom>
          <a:noFill/>
        </p:spPr>
        <p:txBody>
          <a:bodyPr wrap="square" rtlCol="0">
            <a:spAutoFit/>
          </a:bodyPr>
          <a:lstStyle/>
          <a:p>
            <a:pPr algn="ctr" defTabSz="914400"/>
            <a:r>
              <a:rPr kumimoji="1" lang="ja-JP" altLang="en-US" sz="900" dirty="0">
                <a:solidFill>
                  <a:srgbClr val="FF0000"/>
                </a:solidFill>
                <a:latin typeface="Meiryo UI" panose="020B0604030504040204" pitchFamily="50" charset="-128"/>
                <a:ea typeface="Meiryo UI" panose="020B0604030504040204" pitchFamily="50" charset="-128"/>
              </a:rPr>
              <a:t>段階移行スタート</a:t>
            </a:r>
            <a:endParaRPr kumimoji="1" lang="en-US" altLang="ja-JP" sz="900" dirty="0">
              <a:solidFill>
                <a:srgbClr val="FF0000"/>
              </a:solidFill>
              <a:latin typeface="Meiryo UI" panose="020B0604030504040204" pitchFamily="50" charset="-128"/>
              <a:ea typeface="Meiryo UI" panose="020B0604030504040204" pitchFamily="50" charset="-128"/>
            </a:endParaRPr>
          </a:p>
        </p:txBody>
      </p:sp>
      <p:sp>
        <p:nvSpPr>
          <p:cNvPr id="37" name="二等辺三角形 36">
            <a:extLst>
              <a:ext uri="{FF2B5EF4-FFF2-40B4-BE49-F238E27FC236}">
                <a16:creationId xmlns:a16="http://schemas.microsoft.com/office/drawing/2014/main" id="{73212807-BC0E-4131-86EE-DAAA24049C12}"/>
              </a:ext>
            </a:extLst>
          </p:cNvPr>
          <p:cNvSpPr/>
          <p:nvPr/>
        </p:nvSpPr>
        <p:spPr>
          <a:xfrm rot="10800000">
            <a:off x="9396036" y="2263125"/>
            <a:ext cx="172094" cy="118215"/>
          </a:xfrm>
          <a:prstGeom prst="triangle">
            <a:avLst/>
          </a:prstGeom>
          <a:solidFill>
            <a:srgbClr val="FF0000"/>
          </a:solidFill>
          <a:ln w="57150" cap="flat" cmpd="sng" algn="ctr">
            <a:noFill/>
            <a:prstDash val="solid"/>
          </a:ln>
          <a:effectLst/>
          <a:extLst/>
        </p:spPr>
        <p:txBody>
          <a:bodyPr lIns="72000" tIns="72000" rIns="36000" bIns="72000"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600" b="1" i="0" u="none" strike="noStrike" kern="0" cap="none" spc="0" normalizeH="0" baseline="0" noProof="0" dirty="0">
              <a:ln>
                <a:noFill/>
              </a:ln>
              <a:solidFill>
                <a:srgbClr val="FFFF00"/>
              </a:solidFill>
              <a:effectLst/>
              <a:uLnTx/>
              <a:uFillTx/>
              <a:latin typeface="Meiryo UI" pitchFamily="50" charset="-128"/>
              <a:ea typeface="Meiryo UI" pitchFamily="50" charset="-128"/>
              <a:cs typeface="Meiryo UI" pitchFamily="50" charset="-128"/>
            </a:endParaRPr>
          </a:p>
        </p:txBody>
      </p:sp>
      <p:sp>
        <p:nvSpPr>
          <p:cNvPr id="38" name="正方形/長方形 37">
            <a:extLst>
              <a:ext uri="{FF2B5EF4-FFF2-40B4-BE49-F238E27FC236}">
                <a16:creationId xmlns:a16="http://schemas.microsoft.com/office/drawing/2014/main" id="{04654EFF-581A-4CC0-A813-220E95564D19}"/>
              </a:ext>
            </a:extLst>
          </p:cNvPr>
          <p:cNvSpPr/>
          <p:nvPr/>
        </p:nvSpPr>
        <p:spPr bwMode="auto">
          <a:xfrm>
            <a:off x="1703261" y="4830610"/>
            <a:ext cx="1160017" cy="666129"/>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en-US" altLang="ja-JP" sz="1000" b="0" i="0" u="none" strike="noStrike" kern="0" cap="none" spc="-50" normalizeH="0" baseline="0" noProof="0" dirty="0" err="1">
                <a:ln>
                  <a:noFill/>
                </a:ln>
                <a:solidFill>
                  <a:sysClr val="windowText" lastClr="000000"/>
                </a:solidFill>
                <a:effectLst/>
                <a:uLnTx/>
                <a:uFillTx/>
                <a:latin typeface="Meiryo UI" pitchFamily="50" charset="-128"/>
                <a:ea typeface="Meiryo UI" pitchFamily="50" charset="-128"/>
                <a:cs typeface="Segoe UI" pitchFamily="34" charset="0"/>
              </a:rPr>
              <a:t>PoC</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39" name="正方形/長方形 38">
            <a:extLst>
              <a:ext uri="{FF2B5EF4-FFF2-40B4-BE49-F238E27FC236}">
                <a16:creationId xmlns:a16="http://schemas.microsoft.com/office/drawing/2014/main" id="{90E34C1F-7FC6-4C5F-8AAB-36853B872D39}"/>
              </a:ext>
            </a:extLst>
          </p:cNvPr>
          <p:cNvSpPr/>
          <p:nvPr/>
        </p:nvSpPr>
        <p:spPr bwMode="auto">
          <a:xfrm>
            <a:off x="2986466" y="4833293"/>
            <a:ext cx="823534" cy="666130"/>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36000" tIns="36000" rIns="36000" bIns="3600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SaaS </a:t>
            </a: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連携</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kern="0" spc="-50" dirty="0">
                <a:solidFill>
                  <a:sysClr val="windowText" lastClr="000000"/>
                </a:solidFill>
                <a:latin typeface="Meiryo UI" pitchFamily="50" charset="-128"/>
                <a:ea typeface="Meiryo UI" pitchFamily="50" charset="-128"/>
                <a:cs typeface="Segoe UI" pitchFamily="34" charset="0"/>
              </a:rPr>
              <a:t>設計</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40" name="正方形/長方形 39">
            <a:extLst>
              <a:ext uri="{FF2B5EF4-FFF2-40B4-BE49-F238E27FC236}">
                <a16:creationId xmlns:a16="http://schemas.microsoft.com/office/drawing/2014/main" id="{FBC73FB6-F62E-4702-BC68-6DFA1ADEF46E}"/>
              </a:ext>
            </a:extLst>
          </p:cNvPr>
          <p:cNvSpPr/>
          <p:nvPr/>
        </p:nvSpPr>
        <p:spPr bwMode="auto">
          <a:xfrm>
            <a:off x="4278801" y="4836535"/>
            <a:ext cx="1160018" cy="666129"/>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テスト</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42" name="正方形/長方形 41">
            <a:extLst>
              <a:ext uri="{FF2B5EF4-FFF2-40B4-BE49-F238E27FC236}">
                <a16:creationId xmlns:a16="http://schemas.microsoft.com/office/drawing/2014/main" id="{5C2A93B6-38C4-4942-8712-155D73E16BEB}"/>
              </a:ext>
            </a:extLst>
          </p:cNvPr>
          <p:cNvSpPr/>
          <p:nvPr/>
        </p:nvSpPr>
        <p:spPr bwMode="auto">
          <a:xfrm>
            <a:off x="5587298" y="4836535"/>
            <a:ext cx="1160018" cy="666129"/>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本番導入</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43" name="正方形/長方形 42">
            <a:extLst>
              <a:ext uri="{FF2B5EF4-FFF2-40B4-BE49-F238E27FC236}">
                <a16:creationId xmlns:a16="http://schemas.microsoft.com/office/drawing/2014/main" id="{20A12E95-AF05-4792-BA73-72F15FD3ED78}"/>
              </a:ext>
            </a:extLst>
          </p:cNvPr>
          <p:cNvSpPr/>
          <p:nvPr/>
        </p:nvSpPr>
        <p:spPr bwMode="auto">
          <a:xfrm>
            <a:off x="6870214" y="3285227"/>
            <a:ext cx="1175303" cy="2201173"/>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Azure</a:t>
            </a: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 </a:t>
            </a:r>
            <a:r>
              <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AD</a:t>
            </a:r>
            <a:r>
              <a:rPr kumimoji="1" lang="en-US" altLang="ja-JP" sz="1000" kern="0" spc="-50" dirty="0">
                <a:solidFill>
                  <a:sysClr val="windowText" lastClr="000000"/>
                </a:solidFill>
                <a:latin typeface="Meiryo UI" pitchFamily="50" charset="-128"/>
                <a:ea typeface="Meiryo UI" pitchFamily="50" charset="-128"/>
                <a:cs typeface="Segoe UI" pitchFamily="34" charset="0"/>
              </a:rPr>
              <a:t> </a:t>
            </a:r>
            <a:r>
              <a:rPr kumimoji="1" lang="ja-JP" altLang="en-US" sz="1000" kern="0" spc="-50" dirty="0">
                <a:solidFill>
                  <a:sysClr val="windowText" lastClr="000000"/>
                </a:solidFill>
                <a:latin typeface="Meiryo UI" pitchFamily="50" charset="-128"/>
                <a:ea typeface="Meiryo UI" pitchFamily="50" charset="-128"/>
                <a:cs typeface="Segoe UI" pitchFamily="34" charset="0"/>
              </a:rPr>
              <a:t>運用設計</a:t>
            </a:r>
            <a:endParaRPr kumimoji="1" lang="en-US" altLang="ja-JP" sz="1000" kern="0" spc="-50" dirty="0">
              <a:solidFill>
                <a:sysClr val="windowText" lastClr="000000"/>
              </a:solidFill>
              <a:latin typeface="Meiryo UI" pitchFamily="50" charset="-128"/>
              <a:ea typeface="Meiryo UI" pitchFamily="50" charset="-128"/>
              <a:cs typeface="Segoe UI" pitchFamily="34" charset="0"/>
            </a:endParaRPr>
          </a:p>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ロール設計</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kern="0" spc="-50" dirty="0">
                <a:solidFill>
                  <a:sysClr val="windowText" lastClr="000000"/>
                </a:solidFill>
                <a:latin typeface="Meiryo UI" pitchFamily="50" charset="-128"/>
                <a:ea typeface="Meiryo UI" pitchFamily="50" charset="-128"/>
                <a:cs typeface="Segoe UI" pitchFamily="34" charset="0"/>
              </a:rPr>
              <a:t>アプリ設計</a:t>
            </a:r>
            <a:endParaRPr kumimoji="1" lang="en-US" altLang="ja-JP" sz="1000" kern="0" spc="-50" dirty="0">
              <a:solidFill>
                <a:sysClr val="windowText" lastClr="000000"/>
              </a:solidFill>
              <a:latin typeface="Meiryo UI" pitchFamily="50" charset="-128"/>
              <a:ea typeface="Meiryo UI" pitchFamily="50" charset="-128"/>
              <a:cs typeface="Segoe UI" pitchFamily="34" charset="0"/>
            </a:endParaRPr>
          </a:p>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ライセンス管理</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kern="0" spc="-50" dirty="0">
                <a:solidFill>
                  <a:sysClr val="windowText" lastClr="000000"/>
                </a:solidFill>
                <a:latin typeface="Meiryo UI" pitchFamily="50" charset="-128"/>
                <a:ea typeface="Meiryo UI" pitchFamily="50" charset="-128"/>
                <a:cs typeface="Segoe UI" pitchFamily="34" charset="0"/>
              </a:rPr>
              <a:t>監視</a:t>
            </a:r>
            <a:endParaRPr kumimoji="1" lang="en-US" altLang="ja-JP" sz="1000" kern="0" spc="-50" dirty="0">
              <a:solidFill>
                <a:sysClr val="windowText" lastClr="000000"/>
              </a:solidFill>
              <a:latin typeface="Meiryo UI" pitchFamily="50" charset="-128"/>
              <a:ea typeface="Meiryo UI" pitchFamily="50" charset="-128"/>
              <a:cs typeface="Segoe UI" pitchFamily="34" charset="0"/>
            </a:endParaRPr>
          </a:p>
          <a:p>
            <a:pPr marL="0" marR="0" lvl="0" indent="0" algn="ctr" defTabSz="914099" eaLnBrk="1" fontAlgn="base" latinLnBrk="0" hangingPunct="1">
              <a:lnSpc>
                <a:spcPct val="100000"/>
              </a:lnSpc>
              <a:spcBef>
                <a:spcPct val="0"/>
              </a:spcBef>
              <a:spcAft>
                <a:spcPct val="0"/>
              </a:spcAft>
              <a:buClrTx/>
              <a:buSzTx/>
              <a:buFontTx/>
              <a:buNone/>
              <a:tabLst/>
              <a:defRPr/>
            </a:pPr>
            <a:r>
              <a:rPr kumimoji="1" lang="en-US" altLang="ja-JP" sz="1000" kern="0" spc="-50" dirty="0">
                <a:solidFill>
                  <a:sysClr val="windowText" lastClr="000000"/>
                </a:solidFill>
                <a:latin typeface="Meiryo UI" pitchFamily="50" charset="-128"/>
                <a:ea typeface="Meiryo UI" pitchFamily="50" charset="-128"/>
                <a:cs typeface="Segoe UI" pitchFamily="34" charset="0"/>
              </a:rPr>
              <a:t>Portal </a:t>
            </a:r>
            <a:r>
              <a:rPr kumimoji="1" lang="ja-JP" altLang="en-US" sz="1000" kern="0" spc="-50" dirty="0">
                <a:solidFill>
                  <a:sysClr val="windowText" lastClr="000000"/>
                </a:solidFill>
                <a:latin typeface="Meiryo UI" pitchFamily="50" charset="-128"/>
                <a:ea typeface="Meiryo UI" pitchFamily="50" charset="-128"/>
                <a:cs typeface="Segoe UI" pitchFamily="34" charset="0"/>
              </a:rPr>
              <a:t>設定 など</a:t>
            </a:r>
            <a:endParaRPr kumimoji="1" lang="en-US" altLang="ja-JP" sz="1000" kern="0" spc="-50" dirty="0">
              <a:solidFill>
                <a:sysClr val="windowText" lastClr="000000"/>
              </a:solidFill>
              <a:latin typeface="Meiryo UI" pitchFamily="50" charset="-128"/>
              <a:ea typeface="Meiryo UI" pitchFamily="50" charset="-128"/>
              <a:cs typeface="Segoe UI" pitchFamily="34" charset="0"/>
            </a:endParaRPr>
          </a:p>
        </p:txBody>
      </p:sp>
      <p:sp>
        <p:nvSpPr>
          <p:cNvPr id="44" name="正方形/長方形 43">
            <a:extLst>
              <a:ext uri="{FF2B5EF4-FFF2-40B4-BE49-F238E27FC236}">
                <a16:creationId xmlns:a16="http://schemas.microsoft.com/office/drawing/2014/main" id="{864F6B9D-83C3-43FC-A2EA-3EDEE2C9415C}"/>
              </a:ext>
            </a:extLst>
          </p:cNvPr>
          <p:cNvSpPr/>
          <p:nvPr/>
        </p:nvSpPr>
        <p:spPr bwMode="auto">
          <a:xfrm>
            <a:off x="3859848" y="3268135"/>
            <a:ext cx="354139" cy="666129"/>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レビュー</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45" name="正方形/長方形 44">
            <a:extLst>
              <a:ext uri="{FF2B5EF4-FFF2-40B4-BE49-F238E27FC236}">
                <a16:creationId xmlns:a16="http://schemas.microsoft.com/office/drawing/2014/main" id="{2503A6DE-201E-40B9-93E8-EF8E377B61A9}"/>
              </a:ext>
            </a:extLst>
          </p:cNvPr>
          <p:cNvSpPr/>
          <p:nvPr/>
        </p:nvSpPr>
        <p:spPr bwMode="auto">
          <a:xfrm>
            <a:off x="3867331" y="4830609"/>
            <a:ext cx="354139" cy="666129"/>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レビュー</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46" name="正方形/長方形 45">
            <a:extLst>
              <a:ext uri="{FF2B5EF4-FFF2-40B4-BE49-F238E27FC236}">
                <a16:creationId xmlns:a16="http://schemas.microsoft.com/office/drawing/2014/main" id="{0F69A68C-7657-4A6B-89B9-8D8B01D2AFE5}"/>
              </a:ext>
            </a:extLst>
          </p:cNvPr>
          <p:cNvSpPr/>
          <p:nvPr/>
        </p:nvSpPr>
        <p:spPr bwMode="auto">
          <a:xfrm>
            <a:off x="1703261" y="6083146"/>
            <a:ext cx="1160018" cy="379939"/>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AD </a:t>
            </a: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同期構成の検討</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47" name="正方形/長方形 46">
            <a:extLst>
              <a:ext uri="{FF2B5EF4-FFF2-40B4-BE49-F238E27FC236}">
                <a16:creationId xmlns:a16="http://schemas.microsoft.com/office/drawing/2014/main" id="{8B8CFAFF-1F17-4BEB-8156-C3DCCB9E8877}"/>
              </a:ext>
            </a:extLst>
          </p:cNvPr>
          <p:cNvSpPr/>
          <p:nvPr/>
        </p:nvSpPr>
        <p:spPr bwMode="auto">
          <a:xfrm>
            <a:off x="2986466" y="5645962"/>
            <a:ext cx="1160018" cy="817123"/>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Azure AD Connect </a:t>
            </a:r>
          </a:p>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kern="0" spc="-50" dirty="0">
                <a:solidFill>
                  <a:sysClr val="windowText" lastClr="000000"/>
                </a:solidFill>
                <a:latin typeface="Meiryo UI" pitchFamily="50" charset="-128"/>
                <a:ea typeface="Meiryo UI" pitchFamily="50" charset="-128"/>
                <a:cs typeface="Segoe UI" pitchFamily="34" charset="0"/>
              </a:rPr>
              <a:t>設計</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
        <p:nvSpPr>
          <p:cNvPr id="48" name="正方形/長方形 47">
            <a:extLst>
              <a:ext uri="{FF2B5EF4-FFF2-40B4-BE49-F238E27FC236}">
                <a16:creationId xmlns:a16="http://schemas.microsoft.com/office/drawing/2014/main" id="{785EC603-B869-4186-BF79-690DABE938AE}"/>
              </a:ext>
            </a:extLst>
          </p:cNvPr>
          <p:cNvSpPr/>
          <p:nvPr/>
        </p:nvSpPr>
        <p:spPr bwMode="auto">
          <a:xfrm>
            <a:off x="4278801" y="5645962"/>
            <a:ext cx="1160018" cy="817123"/>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ctr" defTabSz="914099" eaLnBrk="1" fontAlgn="base" latinLnBrk="0" hangingPunct="1">
              <a:lnSpc>
                <a:spcPct val="100000"/>
              </a:lnSpc>
              <a:spcBef>
                <a:spcPct val="0"/>
              </a:spcBef>
              <a:spcAft>
                <a:spcPct val="0"/>
              </a:spcAft>
              <a:buClrTx/>
              <a:buSzTx/>
              <a:buFontTx/>
              <a:buNone/>
              <a:tabLst/>
              <a:defRPr/>
            </a:pPr>
            <a:r>
              <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Azure AD Connect </a:t>
            </a:r>
          </a:p>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rPr>
              <a:t>構築</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a:p>
            <a:pPr marL="0" marR="0" lvl="0" indent="0" algn="ctr" defTabSz="914099" eaLnBrk="1" fontAlgn="base" latinLnBrk="0" hangingPunct="1">
              <a:lnSpc>
                <a:spcPct val="100000"/>
              </a:lnSpc>
              <a:spcBef>
                <a:spcPct val="0"/>
              </a:spcBef>
              <a:spcAft>
                <a:spcPct val="0"/>
              </a:spcAft>
              <a:buClrTx/>
              <a:buSzTx/>
              <a:buFontTx/>
              <a:buNone/>
              <a:tabLst/>
              <a:defRPr/>
            </a:pPr>
            <a:r>
              <a:rPr kumimoji="1" lang="ja-JP" altLang="en-US" sz="1000" kern="0" spc="-50" dirty="0">
                <a:solidFill>
                  <a:sysClr val="windowText" lastClr="000000"/>
                </a:solidFill>
                <a:latin typeface="Meiryo UI" pitchFamily="50" charset="-128"/>
                <a:ea typeface="Meiryo UI" pitchFamily="50" charset="-128"/>
                <a:cs typeface="Segoe UI" pitchFamily="34" charset="0"/>
              </a:rPr>
              <a:t>同期ルール設定</a:t>
            </a:r>
            <a:endParaRPr kumimoji="1" lang="en-US" altLang="ja-JP" sz="1000" b="0" i="0" u="none" strike="noStrike" kern="0" cap="none" spc="-50" normalizeH="0" baseline="0" noProof="0" dirty="0">
              <a:ln>
                <a:noFill/>
              </a:ln>
              <a:solidFill>
                <a:sysClr val="windowText" lastClr="000000"/>
              </a:solidFill>
              <a:effectLst/>
              <a:uLnTx/>
              <a:uFillTx/>
              <a:latin typeface="Meiryo UI" pitchFamily="50" charset="-128"/>
              <a:ea typeface="Meiryo UI" pitchFamily="50" charset="-128"/>
              <a:cs typeface="Segoe UI" pitchFamily="34" charset="0"/>
            </a:endParaRPr>
          </a:p>
        </p:txBody>
      </p:sp>
    </p:spTree>
    <p:extLst>
      <p:ext uri="{BB962C8B-B14F-4D97-AF65-F5344CB8AC3E}">
        <p14:creationId xmlns:p14="http://schemas.microsoft.com/office/powerpoint/2010/main" val="16089644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161D138-24BF-44CB-9380-2210DEB1A917}"/>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lang="ja-JP" altLang="en-US" sz="2800" dirty="0">
                <a:solidFill>
                  <a:prstClr val="white"/>
                </a:solidFill>
                <a:latin typeface="Meiryo UI" panose="020B0604030504040204" pitchFamily="50" charset="-128"/>
                <a:ea typeface="Meiryo UI" panose="020B0604030504040204" pitchFamily="50" charset="-128"/>
                <a:cs typeface="Segoe UI" panose="020B0502040204020203" pitchFamily="34" charset="0"/>
              </a:rPr>
              <a:t>難易度 </a:t>
            </a:r>
            <a:r>
              <a:rPr lang="en-US" altLang="ja-JP" sz="2800" dirty="0">
                <a:solidFill>
                  <a:prstClr val="white"/>
                </a:solidFill>
                <a:latin typeface="Meiryo UI" panose="020B0604030504040204" pitchFamily="50" charset="-128"/>
                <a:ea typeface="Meiryo UI" panose="020B0604030504040204" pitchFamily="50" charset="-128"/>
                <a:cs typeface="Segoe UI" panose="020B0502040204020203" pitchFamily="34" charset="0"/>
              </a:rPr>
              <a:t>* </a:t>
            </a:r>
            <a:r>
              <a:rPr lang="ja-JP" altLang="en-US" sz="2800" dirty="0">
                <a:solidFill>
                  <a:prstClr val="white"/>
                </a:solidFill>
                <a:latin typeface="Meiryo UI" panose="020B0604030504040204" pitchFamily="50" charset="-128"/>
                <a:ea typeface="Meiryo UI" panose="020B0604030504040204" pitchFamily="50" charset="-128"/>
                <a:cs typeface="Segoe UI" panose="020B0502040204020203" pitchFamily="34" charset="0"/>
              </a:rPr>
              <a:t>効果表現のモデル</a:t>
            </a:r>
            <a:endParaRPr kumimoji="0" lang="en-US"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cxnSp>
        <p:nvCxnSpPr>
          <p:cNvPr id="5" name="Straight Connector 5">
            <a:extLst>
              <a:ext uri="{FF2B5EF4-FFF2-40B4-BE49-F238E27FC236}">
                <a16:creationId xmlns:a16="http://schemas.microsoft.com/office/drawing/2014/main" id="{7F5BB7E9-5DF9-4D2A-8C6A-3DEF7BF9251B}"/>
              </a:ext>
            </a:extLst>
          </p:cNvPr>
          <p:cNvCxnSpPr/>
          <p:nvPr/>
        </p:nvCxnSpPr>
        <p:spPr>
          <a:xfrm>
            <a:off x="6073181" y="1359375"/>
            <a:ext cx="0" cy="52516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7">
            <a:extLst>
              <a:ext uri="{FF2B5EF4-FFF2-40B4-BE49-F238E27FC236}">
                <a16:creationId xmlns:a16="http://schemas.microsoft.com/office/drawing/2014/main" id="{F7813503-BFB1-4561-82C6-DF700222C591}"/>
              </a:ext>
            </a:extLst>
          </p:cNvPr>
          <p:cNvCxnSpPr/>
          <p:nvPr/>
        </p:nvCxnSpPr>
        <p:spPr>
          <a:xfrm>
            <a:off x="440086" y="3853193"/>
            <a:ext cx="1140799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8">
            <a:extLst>
              <a:ext uri="{FF2B5EF4-FFF2-40B4-BE49-F238E27FC236}">
                <a16:creationId xmlns:a16="http://schemas.microsoft.com/office/drawing/2014/main" id="{38526876-4A9B-41BD-A92B-9132ABE8571B}"/>
              </a:ext>
            </a:extLst>
          </p:cNvPr>
          <p:cNvSpPr txBox="1"/>
          <p:nvPr/>
        </p:nvSpPr>
        <p:spPr>
          <a:xfrm>
            <a:off x="4648200" y="967158"/>
            <a:ext cx="2650294" cy="249299"/>
          </a:xfrm>
          <a:prstGeom prst="rect">
            <a:avLst/>
          </a:prstGeom>
          <a:noFill/>
        </p:spPr>
        <p:txBody>
          <a:bodyPr wrap="square" lIns="0" tIns="0" rIns="0" bIns="0" rtlCol="0">
            <a:spAutoFit/>
          </a:bodyPr>
          <a:lstStyle/>
          <a:p>
            <a:pPr algn="ctr">
              <a:lnSpc>
                <a:spcPct val="90000"/>
              </a:lnSpc>
            </a:pPr>
            <a:r>
              <a:rPr kumimoji="1" lang="ja-JP" altLang="en-US" dirty="0">
                <a:gradFill>
                  <a:gsLst>
                    <a:gs pos="2917">
                      <a:schemeClr val="tx1"/>
                    </a:gs>
                    <a:gs pos="30000">
                      <a:schemeClr val="tx1"/>
                    </a:gs>
                  </a:gsLst>
                  <a:lin ang="5400000" scaled="0"/>
                </a:gradFill>
                <a:latin typeface="Meiryo UI" panose="020B0604030504040204" pitchFamily="50" charset="-128"/>
                <a:ea typeface="Meiryo UI" panose="020B0604030504040204" pitchFamily="50" charset="-128"/>
              </a:rPr>
              <a:t>導入難易度</a:t>
            </a:r>
          </a:p>
        </p:txBody>
      </p:sp>
      <p:sp>
        <p:nvSpPr>
          <p:cNvPr id="8" name="TextBox 9">
            <a:extLst>
              <a:ext uri="{FF2B5EF4-FFF2-40B4-BE49-F238E27FC236}">
                <a16:creationId xmlns:a16="http://schemas.microsoft.com/office/drawing/2014/main" id="{8DD62C96-AC1C-48E0-BD29-DF637C71CBEB}"/>
              </a:ext>
            </a:extLst>
          </p:cNvPr>
          <p:cNvSpPr txBox="1"/>
          <p:nvPr/>
        </p:nvSpPr>
        <p:spPr>
          <a:xfrm>
            <a:off x="11636498" y="3565331"/>
            <a:ext cx="230832" cy="249299"/>
          </a:xfrm>
          <a:prstGeom prst="rect">
            <a:avLst/>
          </a:prstGeom>
          <a:noFill/>
        </p:spPr>
        <p:txBody>
          <a:bodyPr wrap="none" lIns="0" tIns="0" rIns="0" bIns="0" rtlCol="0">
            <a:spAutoFit/>
          </a:bodyPr>
          <a:lstStyle/>
          <a:p>
            <a:pPr>
              <a:lnSpc>
                <a:spcPct val="90000"/>
              </a:lnSpc>
            </a:pPr>
            <a:r>
              <a:rPr kumimoji="1" lang="ja-JP" altLang="en-US" dirty="0">
                <a:gradFill>
                  <a:gsLst>
                    <a:gs pos="2917">
                      <a:schemeClr val="tx1"/>
                    </a:gs>
                    <a:gs pos="30000">
                      <a:schemeClr val="tx1"/>
                    </a:gs>
                  </a:gsLst>
                  <a:lin ang="5400000" scaled="0"/>
                </a:gradFill>
                <a:latin typeface="Meiryo UI" panose="020B0604030504040204" pitchFamily="50" charset="-128"/>
                <a:ea typeface="Meiryo UI" panose="020B0604030504040204" pitchFamily="50" charset="-128"/>
              </a:rPr>
              <a:t>高</a:t>
            </a:r>
          </a:p>
        </p:txBody>
      </p:sp>
      <p:sp>
        <p:nvSpPr>
          <p:cNvPr id="9" name="TextBox 10">
            <a:extLst>
              <a:ext uri="{FF2B5EF4-FFF2-40B4-BE49-F238E27FC236}">
                <a16:creationId xmlns:a16="http://schemas.microsoft.com/office/drawing/2014/main" id="{893065D3-0A0E-44D4-8B7A-D4A4E2FE1266}"/>
              </a:ext>
            </a:extLst>
          </p:cNvPr>
          <p:cNvSpPr txBox="1"/>
          <p:nvPr/>
        </p:nvSpPr>
        <p:spPr>
          <a:xfrm>
            <a:off x="440086" y="3574554"/>
            <a:ext cx="230832" cy="249299"/>
          </a:xfrm>
          <a:prstGeom prst="rect">
            <a:avLst/>
          </a:prstGeom>
          <a:noFill/>
        </p:spPr>
        <p:txBody>
          <a:bodyPr wrap="none" lIns="0" tIns="0" rIns="0" bIns="0" rtlCol="0">
            <a:spAutoFit/>
          </a:bodyPr>
          <a:lstStyle/>
          <a:p>
            <a:pPr>
              <a:lnSpc>
                <a:spcPct val="90000"/>
              </a:lnSpc>
            </a:pPr>
            <a:r>
              <a:rPr kumimoji="1" lang="ja-JP" altLang="en-US" dirty="0">
                <a:gradFill>
                  <a:gsLst>
                    <a:gs pos="2917">
                      <a:schemeClr val="tx1"/>
                    </a:gs>
                    <a:gs pos="30000">
                      <a:schemeClr val="tx1"/>
                    </a:gs>
                  </a:gsLst>
                  <a:lin ang="5400000" scaled="0"/>
                </a:gradFill>
                <a:latin typeface="Meiryo UI" panose="020B0604030504040204" pitchFamily="50" charset="-128"/>
                <a:ea typeface="Meiryo UI" panose="020B0604030504040204" pitchFamily="50" charset="-128"/>
              </a:rPr>
              <a:t>低</a:t>
            </a:r>
          </a:p>
        </p:txBody>
      </p:sp>
      <p:sp>
        <p:nvSpPr>
          <p:cNvPr id="10" name="TextBox 11">
            <a:extLst>
              <a:ext uri="{FF2B5EF4-FFF2-40B4-BE49-F238E27FC236}">
                <a16:creationId xmlns:a16="http://schemas.microsoft.com/office/drawing/2014/main" id="{B3C0BB28-26CE-49CB-99AA-7A7E178AC894}"/>
              </a:ext>
            </a:extLst>
          </p:cNvPr>
          <p:cNvSpPr txBox="1"/>
          <p:nvPr/>
        </p:nvSpPr>
        <p:spPr>
          <a:xfrm>
            <a:off x="10558783" y="3909954"/>
            <a:ext cx="1183016" cy="249299"/>
          </a:xfrm>
          <a:prstGeom prst="rect">
            <a:avLst/>
          </a:prstGeom>
          <a:noFill/>
        </p:spPr>
        <p:txBody>
          <a:bodyPr wrap="none" lIns="0" tIns="0" rIns="0" bIns="0" rtlCol="0">
            <a:spAutoFit/>
          </a:bodyPr>
          <a:lstStyle/>
          <a:p>
            <a:pPr>
              <a:lnSpc>
                <a:spcPct val="90000"/>
              </a:lnSpc>
            </a:pPr>
            <a:r>
              <a:rPr kumimoji="1" lang="ja-JP" altLang="en-US" dirty="0">
                <a:gradFill>
                  <a:gsLst>
                    <a:gs pos="2917">
                      <a:schemeClr val="tx1"/>
                    </a:gs>
                    <a:gs pos="30000">
                      <a:schemeClr val="tx1"/>
                    </a:gs>
                  </a:gsLst>
                  <a:lin ang="5400000" scaled="0"/>
                </a:gradFill>
                <a:latin typeface="Meiryo UI" panose="020B0604030504040204" pitchFamily="50" charset="-128"/>
                <a:ea typeface="Meiryo UI" panose="020B0604030504040204" pitchFamily="50" charset="-128"/>
              </a:rPr>
              <a:t>ビジネス効果</a:t>
            </a:r>
          </a:p>
        </p:txBody>
      </p:sp>
      <p:sp>
        <p:nvSpPr>
          <p:cNvPr id="11" name="TextBox 12">
            <a:extLst>
              <a:ext uri="{FF2B5EF4-FFF2-40B4-BE49-F238E27FC236}">
                <a16:creationId xmlns:a16="http://schemas.microsoft.com/office/drawing/2014/main" id="{E68D4054-ECB7-4947-9C69-9504B8975D7B}"/>
              </a:ext>
            </a:extLst>
          </p:cNvPr>
          <p:cNvSpPr txBox="1"/>
          <p:nvPr/>
        </p:nvSpPr>
        <p:spPr>
          <a:xfrm>
            <a:off x="6101093" y="6361764"/>
            <a:ext cx="230832" cy="249299"/>
          </a:xfrm>
          <a:prstGeom prst="rect">
            <a:avLst/>
          </a:prstGeom>
          <a:noFill/>
        </p:spPr>
        <p:txBody>
          <a:bodyPr wrap="none" lIns="0" tIns="0" rIns="0" bIns="0" rtlCol="0">
            <a:spAutoFit/>
          </a:bodyPr>
          <a:lstStyle/>
          <a:p>
            <a:pPr>
              <a:lnSpc>
                <a:spcPct val="90000"/>
              </a:lnSpc>
            </a:pPr>
            <a:r>
              <a:rPr kumimoji="1" lang="ja-JP" altLang="en-US" dirty="0">
                <a:gradFill>
                  <a:gsLst>
                    <a:gs pos="2917">
                      <a:schemeClr val="tx1"/>
                    </a:gs>
                    <a:gs pos="30000">
                      <a:schemeClr val="tx1"/>
                    </a:gs>
                  </a:gsLst>
                  <a:lin ang="5400000" scaled="0"/>
                </a:gradFill>
                <a:latin typeface="Meiryo UI" panose="020B0604030504040204" pitchFamily="50" charset="-128"/>
                <a:ea typeface="Meiryo UI" panose="020B0604030504040204" pitchFamily="50" charset="-128"/>
              </a:rPr>
              <a:t>高</a:t>
            </a:r>
          </a:p>
        </p:txBody>
      </p:sp>
      <p:sp>
        <p:nvSpPr>
          <p:cNvPr id="12" name="TextBox 13">
            <a:extLst>
              <a:ext uri="{FF2B5EF4-FFF2-40B4-BE49-F238E27FC236}">
                <a16:creationId xmlns:a16="http://schemas.microsoft.com/office/drawing/2014/main" id="{C6AB2A67-8615-488B-82B3-15C0C47677A7}"/>
              </a:ext>
            </a:extLst>
          </p:cNvPr>
          <p:cNvSpPr txBox="1"/>
          <p:nvPr/>
        </p:nvSpPr>
        <p:spPr>
          <a:xfrm>
            <a:off x="6097160" y="1396626"/>
            <a:ext cx="230832" cy="249299"/>
          </a:xfrm>
          <a:prstGeom prst="rect">
            <a:avLst/>
          </a:prstGeom>
          <a:noFill/>
        </p:spPr>
        <p:txBody>
          <a:bodyPr wrap="none" lIns="0" tIns="0" rIns="0" bIns="0" rtlCol="0">
            <a:spAutoFit/>
          </a:bodyPr>
          <a:lstStyle/>
          <a:p>
            <a:pPr>
              <a:lnSpc>
                <a:spcPct val="90000"/>
              </a:lnSpc>
            </a:pPr>
            <a:r>
              <a:rPr kumimoji="1" lang="ja-JP" altLang="en-US" dirty="0">
                <a:gradFill>
                  <a:gsLst>
                    <a:gs pos="2917">
                      <a:schemeClr val="tx1"/>
                    </a:gs>
                    <a:gs pos="30000">
                      <a:schemeClr val="tx1"/>
                    </a:gs>
                  </a:gsLst>
                  <a:lin ang="5400000" scaled="0"/>
                </a:gradFill>
                <a:latin typeface="Meiryo UI" panose="020B0604030504040204" pitchFamily="50" charset="-128"/>
                <a:ea typeface="Meiryo UI" panose="020B0604030504040204" pitchFamily="50" charset="-128"/>
              </a:rPr>
              <a:t>低</a:t>
            </a:r>
          </a:p>
        </p:txBody>
      </p:sp>
      <p:sp>
        <p:nvSpPr>
          <p:cNvPr id="13" name="TextBox 20">
            <a:extLst>
              <a:ext uri="{FF2B5EF4-FFF2-40B4-BE49-F238E27FC236}">
                <a16:creationId xmlns:a16="http://schemas.microsoft.com/office/drawing/2014/main" id="{ECC22675-521B-4914-A3DB-80B087852D8E}"/>
              </a:ext>
            </a:extLst>
          </p:cNvPr>
          <p:cNvSpPr txBox="1"/>
          <p:nvPr/>
        </p:nvSpPr>
        <p:spPr>
          <a:xfrm>
            <a:off x="8083519" y="1359375"/>
            <a:ext cx="2188098" cy="249299"/>
          </a:xfrm>
          <a:prstGeom prst="rect">
            <a:avLst/>
          </a:prstGeom>
          <a:noFill/>
        </p:spPr>
        <p:txBody>
          <a:bodyPr wrap="none" lIns="0" tIns="0" rIns="0" bIns="0" rtlCol="0">
            <a:spAutoFit/>
          </a:bodyPr>
          <a:lstStyle/>
          <a:p>
            <a:pPr algn="ctr">
              <a:lnSpc>
                <a:spcPct val="90000"/>
              </a:lnSpc>
            </a:pPr>
            <a:r>
              <a:rPr kumimoji="1" lang="ja-JP" altLang="en-US" dirty="0">
                <a:solidFill>
                  <a:schemeClr val="accent4"/>
                </a:solidFill>
                <a:latin typeface="Meiryo UI" panose="020B0604030504040204" pitchFamily="50" charset="-128"/>
                <a:ea typeface="Meiryo UI" panose="020B0604030504040204" pitchFamily="50" charset="-128"/>
              </a:rPr>
              <a:t>いますぐ着手すべき施策</a:t>
            </a:r>
            <a:endParaRPr kumimoji="1" lang="en-US" altLang="ja-JP" dirty="0">
              <a:solidFill>
                <a:schemeClr val="accent4"/>
              </a:solidFill>
              <a:latin typeface="Meiryo UI" panose="020B0604030504040204" pitchFamily="50" charset="-128"/>
              <a:ea typeface="Meiryo UI" panose="020B0604030504040204" pitchFamily="50" charset="-128"/>
            </a:endParaRPr>
          </a:p>
        </p:txBody>
      </p:sp>
      <p:sp>
        <p:nvSpPr>
          <p:cNvPr id="14" name="TextBox 21">
            <a:extLst>
              <a:ext uri="{FF2B5EF4-FFF2-40B4-BE49-F238E27FC236}">
                <a16:creationId xmlns:a16="http://schemas.microsoft.com/office/drawing/2014/main" id="{000087CD-C9D6-46CD-81DF-D9259D140C5A}"/>
              </a:ext>
            </a:extLst>
          </p:cNvPr>
          <p:cNvSpPr txBox="1"/>
          <p:nvPr/>
        </p:nvSpPr>
        <p:spPr>
          <a:xfrm>
            <a:off x="2600579" y="1363154"/>
            <a:ext cx="2067874" cy="498598"/>
          </a:xfrm>
          <a:prstGeom prst="rect">
            <a:avLst/>
          </a:prstGeom>
          <a:noFill/>
        </p:spPr>
        <p:txBody>
          <a:bodyPr wrap="none" lIns="0" tIns="0" rIns="0" bIns="0" rtlCol="0">
            <a:spAutoFit/>
          </a:bodyPr>
          <a:lstStyle/>
          <a:p>
            <a:pPr algn="ctr">
              <a:lnSpc>
                <a:spcPct val="90000"/>
              </a:lnSpc>
            </a:pPr>
            <a:r>
              <a:rPr kumimoji="1" lang="ja-JP" altLang="en-US" dirty="0">
                <a:solidFill>
                  <a:schemeClr val="accent4"/>
                </a:solidFill>
                <a:latin typeface="Meiryo UI" panose="020B0604030504040204" pitchFamily="50" charset="-128"/>
                <a:ea typeface="Meiryo UI" panose="020B0604030504040204" pitchFamily="50" charset="-128"/>
              </a:rPr>
              <a:t>今すぐ導入可能</a:t>
            </a:r>
            <a:endParaRPr kumimoji="1" lang="en-US" altLang="ja-JP" dirty="0">
              <a:solidFill>
                <a:schemeClr val="accent4"/>
              </a:solidFill>
              <a:latin typeface="Meiryo UI" panose="020B0604030504040204" pitchFamily="50" charset="-128"/>
              <a:ea typeface="Meiryo UI" panose="020B0604030504040204" pitchFamily="50" charset="-128"/>
            </a:endParaRPr>
          </a:p>
          <a:p>
            <a:pPr algn="ctr">
              <a:lnSpc>
                <a:spcPct val="90000"/>
              </a:lnSpc>
            </a:pPr>
            <a:r>
              <a:rPr kumimoji="1" lang="ja-JP" altLang="en-US" dirty="0">
                <a:solidFill>
                  <a:schemeClr val="accent4"/>
                </a:solidFill>
                <a:latin typeface="Meiryo UI" panose="020B0604030504040204" pitchFamily="50" charset="-128"/>
                <a:ea typeface="Meiryo UI" panose="020B0604030504040204" pitchFamily="50" charset="-128"/>
              </a:rPr>
              <a:t>早期の実績作成として</a:t>
            </a:r>
          </a:p>
        </p:txBody>
      </p:sp>
      <p:sp>
        <p:nvSpPr>
          <p:cNvPr id="15" name="TextBox 22">
            <a:extLst>
              <a:ext uri="{FF2B5EF4-FFF2-40B4-BE49-F238E27FC236}">
                <a16:creationId xmlns:a16="http://schemas.microsoft.com/office/drawing/2014/main" id="{5FED3155-E016-4544-ABD4-0F376188379D}"/>
              </a:ext>
            </a:extLst>
          </p:cNvPr>
          <p:cNvSpPr txBox="1"/>
          <p:nvPr/>
        </p:nvSpPr>
        <p:spPr>
          <a:xfrm>
            <a:off x="7932733" y="4023392"/>
            <a:ext cx="2486257" cy="498598"/>
          </a:xfrm>
          <a:prstGeom prst="rect">
            <a:avLst/>
          </a:prstGeom>
          <a:noFill/>
        </p:spPr>
        <p:txBody>
          <a:bodyPr wrap="none" lIns="0" tIns="0" rIns="0" bIns="0" rtlCol="0">
            <a:spAutoFit/>
          </a:bodyPr>
          <a:lstStyle/>
          <a:p>
            <a:pPr algn="ctr">
              <a:lnSpc>
                <a:spcPct val="90000"/>
              </a:lnSpc>
            </a:pPr>
            <a:r>
              <a:rPr kumimoji="1" lang="ja-JP" altLang="en-US" dirty="0">
                <a:solidFill>
                  <a:schemeClr val="accent4"/>
                </a:solidFill>
                <a:latin typeface="Meiryo UI" panose="020B0604030504040204" pitchFamily="50" charset="-128"/>
                <a:ea typeface="Meiryo UI" panose="020B0604030504040204" pitchFamily="50" charset="-128"/>
              </a:rPr>
              <a:t>中</a:t>
            </a:r>
            <a:r>
              <a:rPr kumimoji="1" lang="en-US" altLang="ja-JP" dirty="0">
                <a:solidFill>
                  <a:schemeClr val="accent4"/>
                </a:solidFill>
                <a:latin typeface="Meiryo UI" panose="020B0604030504040204" pitchFamily="50" charset="-128"/>
                <a:ea typeface="Meiryo UI" panose="020B0604030504040204" pitchFamily="50" charset="-128"/>
              </a:rPr>
              <a:t>-</a:t>
            </a:r>
            <a:r>
              <a:rPr kumimoji="1" lang="ja-JP" altLang="en-US" dirty="0">
                <a:solidFill>
                  <a:schemeClr val="accent4"/>
                </a:solidFill>
                <a:latin typeface="Meiryo UI" panose="020B0604030504040204" pitchFamily="50" charset="-128"/>
                <a:ea typeface="Meiryo UI" panose="020B0604030504040204" pitchFamily="50" charset="-128"/>
              </a:rPr>
              <a:t>長期的な導入を目指し</a:t>
            </a:r>
            <a:endParaRPr kumimoji="1" lang="en-US" altLang="ja-JP" dirty="0">
              <a:solidFill>
                <a:schemeClr val="accent4"/>
              </a:solidFill>
              <a:latin typeface="Meiryo UI" panose="020B0604030504040204" pitchFamily="50" charset="-128"/>
              <a:ea typeface="Meiryo UI" panose="020B0604030504040204" pitchFamily="50" charset="-128"/>
            </a:endParaRPr>
          </a:p>
          <a:p>
            <a:pPr algn="ctr">
              <a:lnSpc>
                <a:spcPct val="90000"/>
              </a:lnSpc>
            </a:pPr>
            <a:r>
              <a:rPr kumimoji="1" lang="ja-JP" altLang="en-US" dirty="0">
                <a:solidFill>
                  <a:schemeClr val="accent4"/>
                </a:solidFill>
                <a:latin typeface="Meiryo UI" panose="020B0604030504040204" pitchFamily="50" charset="-128"/>
                <a:ea typeface="Meiryo UI" panose="020B0604030504040204" pitchFamily="50" charset="-128"/>
              </a:rPr>
              <a:t>計画をスタート</a:t>
            </a:r>
          </a:p>
        </p:txBody>
      </p:sp>
      <p:sp>
        <p:nvSpPr>
          <p:cNvPr id="16" name="Rectangle: Rounded Corners 35">
            <a:extLst>
              <a:ext uri="{FF2B5EF4-FFF2-40B4-BE49-F238E27FC236}">
                <a16:creationId xmlns:a16="http://schemas.microsoft.com/office/drawing/2014/main" id="{40C88E93-7A62-4A23-A7DD-FF407B1CC5E5}"/>
              </a:ext>
            </a:extLst>
          </p:cNvPr>
          <p:cNvSpPr/>
          <p:nvPr/>
        </p:nvSpPr>
        <p:spPr bwMode="auto">
          <a:xfrm>
            <a:off x="9296401" y="4658593"/>
            <a:ext cx="2344308" cy="66617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ADFS </a:t>
            </a:r>
            <a:r>
              <a:rPr kumimoji="1" lang="ja-JP" altLang="en-US"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撤廃</a:t>
            </a:r>
          </a:p>
        </p:txBody>
      </p:sp>
      <p:sp>
        <p:nvSpPr>
          <p:cNvPr id="17" name="Rectangle: Rounded Corners 37">
            <a:extLst>
              <a:ext uri="{FF2B5EF4-FFF2-40B4-BE49-F238E27FC236}">
                <a16:creationId xmlns:a16="http://schemas.microsoft.com/office/drawing/2014/main" id="{9016E661-0B54-4251-ACD8-5BC6EC2BA968}"/>
              </a:ext>
            </a:extLst>
          </p:cNvPr>
          <p:cNvSpPr/>
          <p:nvPr/>
        </p:nvSpPr>
        <p:spPr bwMode="auto">
          <a:xfrm>
            <a:off x="5327121" y="3342431"/>
            <a:ext cx="2535716" cy="713543"/>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モダンなアクセスコントロール</a:t>
            </a:r>
            <a:endParaRPr kumimoji="1" lang="en-US" altLang="ja-JP"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endParaRPr>
          </a:p>
          <a:p>
            <a:pPr algn="ctr" defTabSz="932472" fontAlgn="base">
              <a:lnSpc>
                <a:spcPct val="90000"/>
              </a:lnSpc>
              <a:spcBef>
                <a:spcPct val="0"/>
              </a:spcBef>
              <a:spcAft>
                <a:spcPct val="0"/>
              </a:spcAft>
            </a:pPr>
            <a:r>
              <a:rPr kumimoji="1" lang="en-US" altLang="ja-JP"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a:t>
            </a:r>
            <a:r>
              <a:rPr kumimoji="1" lang="ja-JP" altLang="en-US"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条件付きアクセス</a:t>
            </a:r>
            <a:r>
              <a:rPr kumimoji="1" lang="en-US" altLang="ja-JP"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a:t>
            </a:r>
            <a:endParaRPr kumimoji="1" lang="ja-JP" altLang="en-US"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endParaRPr>
          </a:p>
        </p:txBody>
      </p:sp>
      <p:sp>
        <p:nvSpPr>
          <p:cNvPr id="18" name="Rectangle: Rounded Corners 38">
            <a:extLst>
              <a:ext uri="{FF2B5EF4-FFF2-40B4-BE49-F238E27FC236}">
                <a16:creationId xmlns:a16="http://schemas.microsoft.com/office/drawing/2014/main" id="{2BEA8C2B-633C-4286-BDEA-072801CF86E3}"/>
              </a:ext>
            </a:extLst>
          </p:cNvPr>
          <p:cNvSpPr/>
          <p:nvPr/>
        </p:nvSpPr>
        <p:spPr bwMode="auto">
          <a:xfrm>
            <a:off x="6858000" y="2444111"/>
            <a:ext cx="2264805" cy="697694"/>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a:gsLst>
                    <a:gs pos="0">
                      <a:srgbClr val="FFFFFF"/>
                    </a:gs>
                    <a:gs pos="100000">
                      <a:srgbClr val="FFFFFF"/>
                    </a:gs>
                  </a:gsLst>
                  <a:lin ang="5400000" scaled="0"/>
                </a:gradFill>
                <a:ea typeface="Segoe UI" pitchFamily="34" charset="0"/>
                <a:cs typeface="Segoe UI" pitchFamily="34" charset="0"/>
              </a:rPr>
              <a:t>セルフサービス</a:t>
            </a:r>
            <a:endParaRPr kumimoji="1" lang="en-US" altLang="ja-JP"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kumimoji="1" lang="ja-JP" altLang="en-US" dirty="0">
                <a:gradFill>
                  <a:gsLst>
                    <a:gs pos="0">
                      <a:srgbClr val="FFFFFF"/>
                    </a:gs>
                    <a:gs pos="100000">
                      <a:srgbClr val="FFFFFF"/>
                    </a:gs>
                  </a:gsLst>
                  <a:lin ang="5400000" scaled="0"/>
                </a:gradFill>
                <a:ea typeface="Segoe UI" pitchFamily="34" charset="0"/>
                <a:cs typeface="Segoe UI" pitchFamily="34" charset="0"/>
              </a:rPr>
              <a:t>パスワードリセット</a:t>
            </a:r>
          </a:p>
        </p:txBody>
      </p:sp>
      <p:sp>
        <p:nvSpPr>
          <p:cNvPr id="19" name="Rectangle: Rounded Corners 39">
            <a:extLst>
              <a:ext uri="{FF2B5EF4-FFF2-40B4-BE49-F238E27FC236}">
                <a16:creationId xmlns:a16="http://schemas.microsoft.com/office/drawing/2014/main" id="{F982788E-E866-4AA1-99A5-66E6C0E5265F}"/>
              </a:ext>
            </a:extLst>
          </p:cNvPr>
          <p:cNvSpPr/>
          <p:nvPr/>
        </p:nvSpPr>
        <p:spPr bwMode="auto">
          <a:xfrm>
            <a:off x="6165562" y="5461374"/>
            <a:ext cx="2372272" cy="697696"/>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リスク検知</a:t>
            </a:r>
            <a:r>
              <a:rPr kumimoji="1" lang="en-US" altLang="ja-JP"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a:t>
            </a:r>
            <a:r>
              <a:rPr kumimoji="1" lang="ja-JP" altLang="en-US"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対応</a:t>
            </a:r>
            <a:endParaRPr kumimoji="1" lang="en-US" altLang="ja-JP"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endParaRPr>
          </a:p>
          <a:p>
            <a:pPr algn="ctr" defTabSz="932472" fontAlgn="base">
              <a:lnSpc>
                <a:spcPct val="90000"/>
              </a:lnSpc>
              <a:spcBef>
                <a:spcPct val="0"/>
              </a:spcBef>
              <a:spcAft>
                <a:spcPct val="0"/>
              </a:spcAft>
            </a:pPr>
            <a:r>
              <a:rPr kumimoji="1" lang="en-US" altLang="ja-JP"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(Identity Protection)</a:t>
            </a:r>
            <a:endParaRPr kumimoji="1" lang="ja-JP" altLang="en-US" dirty="0" err="1">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endParaRPr>
          </a:p>
        </p:txBody>
      </p:sp>
      <p:sp>
        <p:nvSpPr>
          <p:cNvPr id="20" name="Rectangle: Rounded Corners 40">
            <a:extLst>
              <a:ext uri="{FF2B5EF4-FFF2-40B4-BE49-F238E27FC236}">
                <a16:creationId xmlns:a16="http://schemas.microsoft.com/office/drawing/2014/main" id="{82CDBBB2-8602-45A9-B1F4-4C4C147DA296}"/>
              </a:ext>
            </a:extLst>
          </p:cNvPr>
          <p:cNvSpPr/>
          <p:nvPr/>
        </p:nvSpPr>
        <p:spPr bwMode="auto">
          <a:xfrm>
            <a:off x="9345083" y="1797302"/>
            <a:ext cx="2286000" cy="697695"/>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特権アカウント管理</a:t>
            </a:r>
            <a:endParaRPr kumimoji="1" lang="en-US" altLang="ja-JP"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endParaRPr>
          </a:p>
          <a:p>
            <a:pPr algn="ctr" defTabSz="932472" fontAlgn="base">
              <a:lnSpc>
                <a:spcPct val="90000"/>
              </a:lnSpc>
              <a:spcBef>
                <a:spcPct val="0"/>
              </a:spcBef>
              <a:spcAft>
                <a:spcPct val="0"/>
              </a:spcAft>
            </a:pPr>
            <a:r>
              <a:rPr kumimoji="1" lang="en-US" altLang="ja-JP"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(PIM)</a:t>
            </a:r>
            <a:endParaRPr kumimoji="1" lang="ja-JP" altLang="en-US" dirty="0" err="1">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endParaRPr>
          </a:p>
        </p:txBody>
      </p:sp>
      <p:sp>
        <p:nvSpPr>
          <p:cNvPr id="21" name="Rectangle: Rounded Corners 41">
            <a:extLst>
              <a:ext uri="{FF2B5EF4-FFF2-40B4-BE49-F238E27FC236}">
                <a16:creationId xmlns:a16="http://schemas.microsoft.com/office/drawing/2014/main" id="{B9E6DC9A-3351-4727-8AE3-05366FE99B3C}"/>
              </a:ext>
            </a:extLst>
          </p:cNvPr>
          <p:cNvSpPr/>
          <p:nvPr/>
        </p:nvSpPr>
        <p:spPr bwMode="auto">
          <a:xfrm>
            <a:off x="3179695" y="4693849"/>
            <a:ext cx="2067870" cy="66617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パートナーコラボ</a:t>
            </a:r>
            <a:endParaRPr kumimoji="1" lang="en-US" altLang="ja-JP"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endParaRPr>
          </a:p>
          <a:p>
            <a:pPr algn="ctr" defTabSz="932472" fontAlgn="base">
              <a:lnSpc>
                <a:spcPct val="90000"/>
              </a:lnSpc>
              <a:spcBef>
                <a:spcPct val="0"/>
              </a:spcBef>
              <a:spcAft>
                <a:spcPct val="0"/>
              </a:spcAft>
            </a:pPr>
            <a:r>
              <a:rPr kumimoji="1" lang="en-US" altLang="ja-JP"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(B2B)</a:t>
            </a:r>
            <a:endParaRPr kumimoji="1" lang="ja-JP" altLang="en-US" dirty="0" err="1">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endParaRPr>
          </a:p>
        </p:txBody>
      </p:sp>
      <p:sp>
        <p:nvSpPr>
          <p:cNvPr id="25" name="Rectangle: Rounded Corners 25">
            <a:extLst>
              <a:ext uri="{FF2B5EF4-FFF2-40B4-BE49-F238E27FC236}">
                <a16:creationId xmlns:a16="http://schemas.microsoft.com/office/drawing/2014/main" id="{DBADDC9E-90CD-41ED-B231-2867BBF165CF}"/>
              </a:ext>
            </a:extLst>
          </p:cNvPr>
          <p:cNvSpPr/>
          <p:nvPr/>
        </p:nvSpPr>
        <p:spPr bwMode="auto">
          <a:xfrm>
            <a:off x="2491516" y="2204113"/>
            <a:ext cx="2286000" cy="71354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en-US" altLang="ja-JP"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SaaS </a:t>
            </a:r>
            <a:r>
              <a:rPr kumimoji="1" lang="ja-JP" altLang="en-US"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連携</a:t>
            </a:r>
          </a:p>
        </p:txBody>
      </p:sp>
      <p:sp>
        <p:nvSpPr>
          <p:cNvPr id="26" name="Rectangle: Rounded Corners 26">
            <a:extLst>
              <a:ext uri="{FF2B5EF4-FFF2-40B4-BE49-F238E27FC236}">
                <a16:creationId xmlns:a16="http://schemas.microsoft.com/office/drawing/2014/main" id="{FA834890-B65B-412D-8BB5-89D386A0F37D}"/>
              </a:ext>
            </a:extLst>
          </p:cNvPr>
          <p:cNvSpPr/>
          <p:nvPr/>
        </p:nvSpPr>
        <p:spPr bwMode="auto">
          <a:xfrm>
            <a:off x="6858000" y="4662345"/>
            <a:ext cx="2207304" cy="697681"/>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オンプレアプリ公開</a:t>
            </a:r>
          </a:p>
        </p:txBody>
      </p:sp>
    </p:spTree>
    <p:extLst>
      <p:ext uri="{BB962C8B-B14F-4D97-AF65-F5344CB8AC3E}">
        <p14:creationId xmlns:p14="http://schemas.microsoft.com/office/powerpoint/2010/main" val="1394645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11653523" cy="932563"/>
          </a:xfrm>
        </p:spPr>
        <p:txBody>
          <a:bodyPr/>
          <a:lstStyle/>
          <a:p>
            <a:r>
              <a:rPr lang="ja-JP" altLang="en-US" sz="5400">
                <a:latin typeface="Meiryo UI" panose="020B0604030504040204" pitchFamily="50" charset="-128"/>
                <a:ea typeface="Meiryo UI" panose="020B0604030504040204" pitchFamily="50" charset="-128"/>
              </a:rPr>
              <a:t>本 </a:t>
            </a:r>
            <a:r>
              <a:rPr lang="en-US" altLang="ja-JP" sz="5400">
                <a:latin typeface="Meiryo UI" panose="020B0604030504040204" pitchFamily="50" charset="-128"/>
                <a:ea typeface="Meiryo UI" panose="020B0604030504040204" pitchFamily="50" charset="-128"/>
              </a:rPr>
              <a:t>Webinar </a:t>
            </a:r>
            <a:r>
              <a:rPr lang="ja-JP" altLang="en-US" sz="5400">
                <a:latin typeface="Meiryo UI" panose="020B0604030504040204" pitchFamily="50" charset="-128"/>
                <a:ea typeface="Meiryo UI" panose="020B0604030504040204" pitchFamily="50" charset="-128"/>
              </a:rPr>
              <a:t>シリーズの特徴</a:t>
            </a:r>
            <a:endParaRPr lang="en-US" sz="5400">
              <a:latin typeface="Meiryo UI" panose="020B0604030504040204" pitchFamily="50" charset="-128"/>
              <a:ea typeface="Meiryo UI" panose="020B0604030504040204" pitchFamily="50" charset="-128"/>
            </a:endParaRPr>
          </a:p>
        </p:txBody>
      </p:sp>
      <p:sp>
        <p:nvSpPr>
          <p:cNvPr id="5" name="TextBox 4"/>
          <p:cNvSpPr txBox="1"/>
          <p:nvPr/>
        </p:nvSpPr>
        <p:spPr>
          <a:xfrm>
            <a:off x="381000" y="1524000"/>
            <a:ext cx="11326446" cy="3065455"/>
          </a:xfrm>
          <a:prstGeom prst="rect">
            <a:avLst/>
          </a:prstGeom>
          <a:noFill/>
        </p:spPr>
        <p:txBody>
          <a:bodyPr wrap="square" lIns="182880" tIns="146304" rIns="182880" bIns="146304" rtlCol="0">
            <a:spAutoFit/>
          </a:bodyPr>
          <a:lstStyle/>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開発チームのメンバーがお届けする日本語の </a:t>
            </a:r>
            <a:r>
              <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Webinar</a:t>
            </a:r>
            <a:br>
              <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br>
            <a:r>
              <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a:t>
            </a:r>
            <a:r>
              <a:rPr kumimoji="0" lang="ja-JP" altLang="en-US"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グローバルで展開されている </a:t>
            </a:r>
            <a:r>
              <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Webinar </a:t>
            </a:r>
            <a:r>
              <a:rPr kumimoji="0" lang="ja-JP" altLang="en-US"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の日本語版</a:t>
            </a:r>
            <a:r>
              <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a:p>
            <a:pPr marL="571500" marR="0" lvl="0" indent="-5715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Azure AD </a:t>
            </a:r>
            <a:r>
              <a:rPr kumimoji="0" lang="ja-JP" altLang="en-US"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の基礎 </a:t>
            </a:r>
            <a:r>
              <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(L100–200)</a:t>
            </a:r>
            <a:r>
              <a:rPr kumimoji="0" lang="ja-JP" altLang="en-US"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 のうち特に重要でかつ見落とし</a:t>
            </a:r>
            <a:r>
              <a:rPr kumimoji="0" lang="ja-JP" altLang="en-US" sz="3600" b="0" i="0" u="none" strike="noStrike" kern="1200" cap="none" spc="0" normalizeH="0" baseline="0" noProof="0" dirty="0" err="1">
                <a:ln>
                  <a:noFill/>
                </a:ln>
                <a:solidFill>
                  <a:srgbClr val="FFFFFF"/>
                </a:solidFill>
                <a:effectLst/>
                <a:uLnTx/>
                <a:uFillTx/>
                <a:latin typeface="Meiryo UI" panose="020B0604030504040204" pitchFamily="50" charset="-128"/>
                <a:ea typeface="Meiryo UI" panose="020B0604030504040204" pitchFamily="50" charset="-128"/>
                <a:cs typeface="+mn-cs"/>
              </a:rPr>
              <a:t>やす</a:t>
            </a:r>
            <a:r>
              <a:rPr kumimoji="0" lang="ja-JP" altLang="en-US"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rPr>
              <a:t>いトピックをピックアップ</a:t>
            </a:r>
            <a:endParaRPr kumimoji="0" lang="en-US" altLang="ja-JP" sz="3600" b="0" i="0" u="none" strike="noStrike" kern="1200" cap="none" spc="0" normalizeH="0" baseline="0" noProof="0" dirty="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2296957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161D138-24BF-44CB-9380-2210DEB1A917}"/>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lang="en-US" altLang="ja-JP" sz="2800" dirty="0">
                <a:solidFill>
                  <a:prstClr val="white"/>
                </a:solidFill>
                <a:latin typeface="Meiryo UI" panose="020B0604030504040204" pitchFamily="50" charset="-128"/>
                <a:ea typeface="Meiryo UI" panose="020B0604030504040204" pitchFamily="50" charset="-128"/>
                <a:cs typeface="Segoe UI" panose="020B0502040204020203" pitchFamily="34" charset="0"/>
              </a:rPr>
              <a:t>Azure AD </a:t>
            </a:r>
            <a:r>
              <a:rPr lang="ja-JP" altLang="en-US" sz="2800" dirty="0">
                <a:solidFill>
                  <a:prstClr val="white"/>
                </a:solidFill>
                <a:latin typeface="Meiryo UI" panose="020B0604030504040204" pitchFamily="50" charset="-128"/>
                <a:ea typeface="Meiryo UI" panose="020B0604030504040204" pitchFamily="50" charset="-128"/>
                <a:cs typeface="Segoe UI" panose="020B0502040204020203" pitchFamily="34" charset="0"/>
              </a:rPr>
              <a:t>担当者がフォローするべき情報ソース</a:t>
            </a:r>
            <a:endParaRPr kumimoji="0" lang="en-US"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sp>
        <p:nvSpPr>
          <p:cNvPr id="2" name="正方形/長方形 1">
            <a:extLst>
              <a:ext uri="{FF2B5EF4-FFF2-40B4-BE49-F238E27FC236}">
                <a16:creationId xmlns:a16="http://schemas.microsoft.com/office/drawing/2014/main" id="{D3C6CA71-13B7-4770-87C1-0C751ABB0FE3}"/>
              </a:ext>
            </a:extLst>
          </p:cNvPr>
          <p:cNvSpPr/>
          <p:nvPr/>
        </p:nvSpPr>
        <p:spPr bwMode="auto">
          <a:xfrm>
            <a:off x="228600" y="990600"/>
            <a:ext cx="11658600" cy="5638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lnSpc>
                <a:spcPct val="90000"/>
              </a:lnSpc>
              <a:spcBef>
                <a:spcPct val="0"/>
              </a:spcBef>
              <a:spcAft>
                <a:spcPct val="0"/>
              </a:spcAft>
              <a:buFont typeface="Arial" panose="020B0604020202020204" pitchFamily="34" charset="0"/>
              <a:buChar char="•"/>
            </a:pPr>
            <a:r>
              <a:rPr kumimoji="1" lang="ja-JP" altLang="en-US" sz="3200" dirty="0">
                <a:solidFill>
                  <a:schemeClr val="accent4"/>
                </a:solidFill>
                <a:latin typeface="Meiryo UI" panose="020B0604030504040204" pitchFamily="50" charset="-128"/>
                <a:ea typeface="Meiryo UI" panose="020B0604030504040204" pitchFamily="50" charset="-128"/>
                <a:cs typeface="Segoe UI" pitchFamily="34" charset="0"/>
              </a:rPr>
              <a:t>必ずフォローすべき </a:t>
            </a:r>
            <a:r>
              <a:rPr kumimoji="1" lang="en-US" altLang="ja-JP" sz="3200" dirty="0">
                <a:solidFill>
                  <a:schemeClr val="accent4"/>
                </a:solidFill>
                <a:latin typeface="Meiryo UI" panose="020B0604030504040204" pitchFamily="50" charset="-128"/>
                <a:ea typeface="Meiryo UI" panose="020B0604030504040204" pitchFamily="50" charset="-128"/>
                <a:cs typeface="Segoe UI" pitchFamily="34" charset="0"/>
              </a:rPr>
              <a:t>Blog</a:t>
            </a:r>
          </a:p>
          <a:p>
            <a:pPr marL="800100" lvl="1" indent="-342900" defTabSz="932472" fontAlgn="base">
              <a:lnSpc>
                <a:spcPct val="90000"/>
              </a:lnSpc>
              <a:spcBef>
                <a:spcPct val="0"/>
              </a:spcBef>
              <a:spcAft>
                <a:spcPct val="0"/>
              </a:spcAft>
              <a:buFont typeface="Arial" panose="020B0604020202020204" pitchFamily="34" charset="0"/>
              <a:buChar char="•"/>
            </a:pPr>
            <a:r>
              <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t>EMS Blog: </a:t>
            </a:r>
            <a:r>
              <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hlinkClick r:id="rId3"/>
              </a:rPr>
              <a:t>https://cloudblogs.microsoft.com/enterprisemobility/</a:t>
            </a:r>
            <a:br>
              <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br>
            <a:r>
              <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t>Azure AD (EMS) </a:t>
            </a:r>
            <a:r>
              <a:rPr kumimoji="1" lang="ja-JP" altLang="en-US"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t>開発チームメンバーが新たに登場した</a:t>
            </a:r>
            <a:r>
              <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t>/</a:t>
            </a:r>
            <a:r>
              <a:rPr kumimoji="1" lang="ja-JP" altLang="en-US"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t>プレビューが開始された機能についての情報をいち早く公開。また、</a:t>
            </a:r>
            <a:r>
              <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t>Azure AD </a:t>
            </a:r>
            <a:r>
              <a:rPr kumimoji="1" lang="ja-JP" altLang="en-US"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t>管理者がおさえておくべきセキュリティホワイトペーパーなどもこちらに投稿される。</a:t>
            </a:r>
            <a:endPar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endParaRPr>
          </a:p>
          <a:p>
            <a:pPr lvl="1" defTabSz="932472" fontAlgn="base">
              <a:lnSpc>
                <a:spcPct val="90000"/>
              </a:lnSpc>
              <a:spcBef>
                <a:spcPct val="0"/>
              </a:spcBef>
              <a:spcAft>
                <a:spcPct val="0"/>
              </a:spcAft>
            </a:pPr>
            <a:endPar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endParaRPr>
          </a:p>
          <a:p>
            <a:pPr marL="800100" lvl="1" indent="-342900" defTabSz="932472" fontAlgn="base">
              <a:lnSpc>
                <a:spcPct val="90000"/>
              </a:lnSpc>
              <a:spcBef>
                <a:spcPct val="0"/>
              </a:spcBef>
              <a:spcAft>
                <a:spcPct val="0"/>
              </a:spcAft>
              <a:buFont typeface="Arial" panose="020B0604020202020204" pitchFamily="34" charset="0"/>
              <a:buChar char="•"/>
            </a:pPr>
            <a:r>
              <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t>Japan Azure Identity Support Blog: </a:t>
            </a:r>
            <a:r>
              <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hlinkClick r:id="rId4"/>
              </a:rPr>
              <a:t>https://blogs.technet.microsoft.com/jpazureid</a:t>
            </a:r>
            <a:br>
              <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br>
            <a:r>
              <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t>“Azure Identity </a:t>
            </a:r>
            <a:r>
              <a:rPr kumimoji="1" lang="ja-JP" altLang="en-US"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t>サポートのブログでは、新機能に関しての紹介だけでなく、日本の多くの </a:t>
            </a:r>
            <a:r>
              <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t>Azure </a:t>
            </a:r>
            <a:r>
              <a:rPr kumimoji="1" lang="ja-JP" altLang="en-US"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t>利用者からサポート依頼を直接受けている </a:t>
            </a:r>
            <a:r>
              <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t>Azure Identity </a:t>
            </a:r>
            <a:r>
              <a:rPr kumimoji="1" lang="ja-JP" altLang="en-US"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t>サポート エンジニアという立場から、時には私どもの視点を交えて、皆様のお役に立つ情報を発信しています。</a:t>
            </a:r>
            <a:r>
              <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rPr>
              <a:t>”</a:t>
            </a:r>
          </a:p>
          <a:p>
            <a:pPr marL="800100" lvl="1" indent="-342900" defTabSz="932472" fontAlgn="base">
              <a:lnSpc>
                <a:spcPct val="90000"/>
              </a:lnSpc>
              <a:spcBef>
                <a:spcPct val="0"/>
              </a:spcBef>
              <a:spcAft>
                <a:spcPct val="0"/>
              </a:spcAft>
              <a:buFont typeface="Arial" panose="020B0604020202020204" pitchFamily="34" charset="0"/>
              <a:buChar char="•"/>
            </a:pPr>
            <a:endPar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endParaRPr>
          </a:p>
          <a:p>
            <a:pPr marL="800100" lvl="1" indent="-342900" defTabSz="932472" fontAlgn="base">
              <a:lnSpc>
                <a:spcPct val="90000"/>
              </a:lnSpc>
              <a:spcBef>
                <a:spcPct val="0"/>
              </a:spcBef>
              <a:spcAft>
                <a:spcPct val="0"/>
              </a:spcAft>
              <a:buFont typeface="Arial" panose="020B0604020202020204" pitchFamily="34" charset="0"/>
              <a:buChar char="•"/>
            </a:pPr>
            <a:endParaRPr kumimoji="1" lang="en-US" altLang="ja-JP" sz="2000" dirty="0">
              <a:solidFill>
                <a:schemeClr val="tx1">
                  <a:lumMod val="75000"/>
                </a:schemeClr>
              </a:solidFill>
              <a:latin typeface="Meiryo UI" panose="020B0604030504040204" pitchFamily="50" charset="-128"/>
              <a:ea typeface="Meiryo UI" panose="020B0604030504040204" pitchFamily="50" charset="-128"/>
              <a:cs typeface="Segoe UI" pitchFamily="34" charset="0"/>
            </a:endParaRPr>
          </a:p>
          <a:p>
            <a:pPr marL="342900" indent="-342900" defTabSz="932472" fontAlgn="base">
              <a:lnSpc>
                <a:spcPct val="90000"/>
              </a:lnSpc>
              <a:spcBef>
                <a:spcPct val="0"/>
              </a:spcBef>
              <a:spcAft>
                <a:spcPct val="0"/>
              </a:spcAft>
              <a:buFont typeface="Arial" panose="020B0604020202020204" pitchFamily="34" charset="0"/>
              <a:buChar char="•"/>
            </a:pPr>
            <a:r>
              <a:rPr kumimoji="1" lang="en-US" altLang="ja-JP" sz="3200" dirty="0">
                <a:solidFill>
                  <a:schemeClr val="accent4"/>
                </a:solidFill>
                <a:latin typeface="Meiryo UI" panose="020B0604030504040204" pitchFamily="50" charset="-128"/>
                <a:ea typeface="Meiryo UI" panose="020B0604030504040204" pitchFamily="50" charset="-128"/>
                <a:cs typeface="Segoe UI" pitchFamily="34" charset="0"/>
              </a:rPr>
              <a:t>Azure AD Program Manager </a:t>
            </a:r>
            <a:r>
              <a:rPr kumimoji="1" lang="ja-JP" altLang="en-US" sz="3200" dirty="0" err="1">
                <a:solidFill>
                  <a:schemeClr val="accent4"/>
                </a:solidFill>
                <a:latin typeface="Meiryo UI" panose="020B0604030504040204" pitchFamily="50" charset="-128"/>
                <a:ea typeface="Meiryo UI" panose="020B0604030504040204" pitchFamily="50" charset="-128"/>
                <a:cs typeface="Segoe UI" pitchFamily="34" charset="0"/>
              </a:rPr>
              <a:t>が提</a:t>
            </a:r>
            <a:r>
              <a:rPr kumimoji="1" lang="ja-JP" altLang="en-US" sz="3200" dirty="0">
                <a:solidFill>
                  <a:schemeClr val="accent4"/>
                </a:solidFill>
                <a:latin typeface="Meiryo UI" panose="020B0604030504040204" pitchFamily="50" charset="-128"/>
                <a:ea typeface="Meiryo UI" panose="020B0604030504040204" pitchFamily="50" charset="-128"/>
                <a:cs typeface="Segoe UI" pitchFamily="34" charset="0"/>
              </a:rPr>
              <a:t>供する </a:t>
            </a:r>
            <a:r>
              <a:rPr kumimoji="1" lang="en-US" altLang="ja-JP" sz="3200" dirty="0">
                <a:solidFill>
                  <a:schemeClr val="accent4"/>
                </a:solidFill>
                <a:latin typeface="Meiryo UI" panose="020B0604030504040204" pitchFamily="50" charset="-128"/>
                <a:ea typeface="Meiryo UI" panose="020B0604030504040204" pitchFamily="50" charset="-128"/>
                <a:cs typeface="Segoe UI" pitchFamily="34" charset="0"/>
              </a:rPr>
              <a:t>Tips </a:t>
            </a:r>
            <a:r>
              <a:rPr kumimoji="1" lang="ja-JP" altLang="en-US" sz="3200" dirty="0">
                <a:solidFill>
                  <a:schemeClr val="accent4"/>
                </a:solidFill>
                <a:latin typeface="Meiryo UI" panose="020B0604030504040204" pitchFamily="50" charset="-128"/>
                <a:ea typeface="Meiryo UI" panose="020B0604030504040204" pitchFamily="50" charset="-128"/>
                <a:cs typeface="Segoe UI" pitchFamily="34" charset="0"/>
              </a:rPr>
              <a:t>集</a:t>
            </a:r>
            <a:br>
              <a:rPr kumimoji="1" lang="en-US" altLang="ja-JP" sz="3200" dirty="0">
                <a:solidFill>
                  <a:schemeClr val="accent4"/>
                </a:solidFill>
                <a:latin typeface="Meiryo UI" panose="020B0604030504040204" pitchFamily="50" charset="-128"/>
                <a:ea typeface="Meiryo UI" panose="020B0604030504040204" pitchFamily="50" charset="-128"/>
                <a:cs typeface="Segoe UI" pitchFamily="34" charset="0"/>
              </a:rPr>
            </a:br>
            <a:r>
              <a:rPr kumimoji="1" lang="ja-JP" altLang="en-US" sz="2400" dirty="0">
                <a:solidFill>
                  <a:schemeClr val="tx1"/>
                </a:solidFill>
                <a:latin typeface="Meiryo UI" panose="020B0604030504040204" pitchFamily="50" charset="-128"/>
                <a:ea typeface="Meiryo UI" panose="020B0604030504040204" pitchFamily="50" charset="-128"/>
                <a:cs typeface="Segoe UI" pitchFamily="34" charset="0"/>
              </a:rPr>
              <a:t>お客様への技術支援の中で、よくあるご質問や、</a:t>
            </a:r>
            <a:r>
              <a:rPr kumimoji="1" lang="en-US" altLang="ja-JP" sz="2400" dirty="0">
                <a:solidFill>
                  <a:schemeClr val="tx1"/>
                </a:solidFill>
                <a:latin typeface="Meiryo UI" panose="020B0604030504040204" pitchFamily="50" charset="-128"/>
                <a:ea typeface="Meiryo UI" panose="020B0604030504040204" pitchFamily="50" charset="-128"/>
                <a:cs typeface="Segoe UI" pitchFamily="34" charset="0"/>
              </a:rPr>
              <a:t>Docs </a:t>
            </a:r>
            <a:r>
              <a:rPr kumimoji="1" lang="ja-JP" altLang="en-US" sz="2400" dirty="0" err="1">
                <a:solidFill>
                  <a:schemeClr val="tx1"/>
                </a:solidFill>
                <a:latin typeface="Meiryo UI" panose="020B0604030504040204" pitchFamily="50" charset="-128"/>
                <a:ea typeface="Meiryo UI" panose="020B0604030504040204" pitchFamily="50" charset="-128"/>
                <a:cs typeface="Segoe UI" pitchFamily="34" charset="0"/>
              </a:rPr>
              <a:t>で提</a:t>
            </a:r>
            <a:r>
              <a:rPr kumimoji="1" lang="ja-JP" altLang="en-US" sz="2400" dirty="0">
                <a:solidFill>
                  <a:schemeClr val="tx1"/>
                </a:solidFill>
                <a:latin typeface="Meiryo UI" panose="020B0604030504040204" pitchFamily="50" charset="-128"/>
                <a:ea typeface="Meiryo UI" panose="020B0604030504040204" pitchFamily="50" charset="-128"/>
                <a:cs typeface="Segoe UI" pitchFamily="34" charset="0"/>
              </a:rPr>
              <a:t>供されているよりも詳しい日本語の解説が必要と感じたトピックを随時アップデートしています</a:t>
            </a:r>
            <a:endParaRPr kumimoji="1" lang="en-US" altLang="ja-JP" sz="2400" dirty="0">
              <a:solidFill>
                <a:schemeClr val="tx1"/>
              </a:solidFill>
              <a:latin typeface="Meiryo UI" panose="020B0604030504040204" pitchFamily="50" charset="-128"/>
              <a:ea typeface="Meiryo UI" panose="020B0604030504040204" pitchFamily="50" charset="-128"/>
              <a:cs typeface="Segoe UI" pitchFamily="34" charset="0"/>
            </a:endParaRPr>
          </a:p>
          <a:p>
            <a:pPr marL="800100" lvl="1" indent="-342900" defTabSz="932472" fontAlgn="base">
              <a:lnSpc>
                <a:spcPct val="90000"/>
              </a:lnSpc>
              <a:spcBef>
                <a:spcPct val="0"/>
              </a:spcBef>
              <a:spcAft>
                <a:spcPct val="0"/>
              </a:spcAft>
              <a:buFont typeface="Arial" panose="020B0604020202020204" pitchFamily="34" charset="0"/>
              <a:buChar char="•"/>
            </a:pPr>
            <a:endParaRPr kumimoji="1" lang="en-US" altLang="ja-JP" sz="2400" dirty="0">
              <a:solidFill>
                <a:schemeClr val="tx1"/>
              </a:solidFill>
              <a:latin typeface="Meiryo UI" panose="020B0604030504040204" pitchFamily="50" charset="-128"/>
              <a:ea typeface="Meiryo UI" panose="020B0604030504040204" pitchFamily="50" charset="-128"/>
              <a:cs typeface="Segoe UI" pitchFamily="34" charset="0"/>
              <a:hlinkClick r:id="rId5"/>
            </a:endParaRPr>
          </a:p>
          <a:p>
            <a:pPr marL="800100" lvl="1" indent="-342900" defTabSz="932472" fontAlgn="base">
              <a:lnSpc>
                <a:spcPct val="90000"/>
              </a:lnSpc>
              <a:spcBef>
                <a:spcPct val="0"/>
              </a:spcBef>
              <a:spcAft>
                <a:spcPct val="0"/>
              </a:spcAft>
              <a:buFont typeface="Arial" panose="020B0604020202020204" pitchFamily="34" charset="0"/>
              <a:buChar char="•"/>
            </a:pPr>
            <a:r>
              <a:rPr kumimoji="1" lang="en-US" altLang="ja-JP" sz="2400" dirty="0">
                <a:solidFill>
                  <a:schemeClr val="tx1">
                    <a:lumMod val="75000"/>
                  </a:schemeClr>
                </a:solidFill>
                <a:latin typeface="Meiryo UI" panose="020B0604030504040204" pitchFamily="50" charset="-128"/>
                <a:ea typeface="Meiryo UI" panose="020B0604030504040204" pitchFamily="50" charset="-128"/>
                <a:cs typeface="Segoe UI" pitchFamily="34" charset="0"/>
                <a:hlinkClick r:id="rId5"/>
              </a:rPr>
              <a:t>http://aka.ms/aadtips</a:t>
            </a:r>
            <a:endParaRPr kumimoji="1" lang="ja-JP" altLang="en-US" sz="3200" dirty="0" err="1">
              <a:solidFill>
                <a:schemeClr val="tx1">
                  <a:lumMod val="75000"/>
                </a:schemeClr>
              </a:solidFill>
              <a:latin typeface="Meiryo UI" panose="020B0604030504040204" pitchFamily="50" charset="-128"/>
              <a:ea typeface="Meiryo UI" panose="020B0604030504040204" pitchFamily="50" charset="-128"/>
              <a:cs typeface="Segoe UI" pitchFamily="34" charset="0"/>
            </a:endParaRPr>
          </a:p>
        </p:txBody>
      </p:sp>
    </p:spTree>
    <p:extLst>
      <p:ext uri="{BB962C8B-B14F-4D97-AF65-F5344CB8AC3E}">
        <p14:creationId xmlns:p14="http://schemas.microsoft.com/office/powerpoint/2010/main" val="10224504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1DF14B6-6CD2-4AA5-9E80-EF014B7944EF}"/>
              </a:ext>
            </a:extLst>
          </p:cNvPr>
          <p:cNvSpPr>
            <a:spLocks noGrp="1"/>
          </p:cNvSpPr>
          <p:nvPr>
            <p:ph type="body" sz="quarter" idx="11"/>
          </p:nvPr>
        </p:nvSpPr>
        <p:spPr>
          <a:xfrm>
            <a:off x="268603" y="186377"/>
            <a:ext cx="11653522" cy="683264"/>
          </a:xfrm>
        </p:spPr>
        <p:txBody>
          <a:bodyPr/>
          <a:lstStyle/>
          <a:p>
            <a:r>
              <a:rPr lang="en-US" altLang="ja-JP" sz="3600" dirty="0"/>
              <a:t>Azure AD </a:t>
            </a:r>
            <a:r>
              <a:rPr lang="ja-JP" altLang="en-US" sz="3600" dirty="0"/>
              <a:t>利活用の進め方</a:t>
            </a:r>
            <a:endParaRPr lang="en-US" sz="3600" dirty="0"/>
          </a:p>
        </p:txBody>
      </p:sp>
      <p:sp>
        <p:nvSpPr>
          <p:cNvPr id="2" name="正方形/長方形 1">
            <a:extLst>
              <a:ext uri="{FF2B5EF4-FFF2-40B4-BE49-F238E27FC236}">
                <a16:creationId xmlns:a16="http://schemas.microsoft.com/office/drawing/2014/main" id="{5171F49B-D2E0-4235-A47B-F04E59A08E4D}"/>
              </a:ext>
            </a:extLst>
          </p:cNvPr>
          <p:cNvSpPr/>
          <p:nvPr/>
        </p:nvSpPr>
        <p:spPr>
          <a:xfrm>
            <a:off x="381000" y="6104407"/>
            <a:ext cx="7870103" cy="523220"/>
          </a:xfrm>
          <a:prstGeom prst="rect">
            <a:avLst/>
          </a:prstGeom>
        </p:spPr>
        <p:txBody>
          <a:bodyPr wrap="none">
            <a:spAutoFit/>
          </a:bodyPr>
          <a:lstStyle/>
          <a:p>
            <a:pPr lvl="0">
              <a:defRPr/>
            </a:pPr>
            <a:r>
              <a:rPr lang="ja-JP" altLang="en-US" sz="2800" dirty="0">
                <a:latin typeface="Meiryo UI" panose="020B0604030504040204" pitchFamily="50" charset="-128"/>
                <a:ea typeface="Meiryo UI" panose="020B0604030504040204" pitchFamily="50" charset="-128"/>
              </a:rPr>
              <a:t>本日の資料 </a:t>
            </a:r>
            <a:r>
              <a:rPr lang="en-US" altLang="ja-JP" sz="2800" dirty="0">
                <a:latin typeface="Meiryo UI" panose="020B0604030504040204" pitchFamily="50" charset="-128"/>
                <a:ea typeface="Meiryo UI" panose="020B0604030504040204" pitchFamily="50" charset="-128"/>
              </a:rPr>
              <a:t>URL : http://aka.ms/webinarppt </a:t>
            </a:r>
          </a:p>
        </p:txBody>
      </p:sp>
      <p:sp>
        <p:nvSpPr>
          <p:cNvPr id="8" name="Text Placeholder 2">
            <a:extLst>
              <a:ext uri="{FF2B5EF4-FFF2-40B4-BE49-F238E27FC236}">
                <a16:creationId xmlns:a16="http://schemas.microsoft.com/office/drawing/2014/main" id="{D4FCC299-85CD-466B-90E3-1E6F7F00079B}"/>
              </a:ext>
            </a:extLst>
          </p:cNvPr>
          <p:cNvSpPr txBox="1">
            <a:spLocks/>
          </p:cNvSpPr>
          <p:nvPr/>
        </p:nvSpPr>
        <p:spPr>
          <a:xfrm>
            <a:off x="268603" y="1371600"/>
            <a:ext cx="11653522" cy="3514808"/>
          </a:xfrm>
          <a:prstGeom prst="rect">
            <a:avLst/>
          </a:prstGeom>
        </p:spPr>
        <p:txBody>
          <a:bodyPr vert="horz" wrap="square" lIns="146304" tIns="91440" rIns="146304" bIns="91440" rtlCol="0">
            <a:spAutoFit/>
          </a:bodyPr>
          <a:lstStyle>
            <a:lvl1pPr marL="336145" indent="-336145" algn="l" defTabSz="913505" rtl="0" eaLnBrk="1" fontAlgn="base" hangingPunct="1">
              <a:lnSpc>
                <a:spcPct val="90000"/>
              </a:lnSpc>
              <a:spcBef>
                <a:spcPct val="20000"/>
              </a:spcBef>
              <a:spcAft>
                <a:spcPct val="0"/>
              </a:spcAft>
              <a:buSzPct val="90000"/>
              <a:buFont typeface="Arial" charset="0"/>
              <a:buChar char="•"/>
              <a:defRPr kumimoji="0" lang="en-US" sz="3921" b="0" i="0" u="none" strike="noStrike" kern="1200" cap="none" spc="0" normalizeH="0" baseline="0" dirty="0" smtClean="0">
                <a:ln>
                  <a:noFill/>
                </a:ln>
                <a:gradFill>
                  <a:gsLst>
                    <a:gs pos="1250">
                      <a:srgbClr val="0078D7"/>
                    </a:gs>
                    <a:gs pos="99000">
                      <a:srgbClr val="0078D7"/>
                    </a:gs>
                  </a:gsLst>
                  <a:lin ang="5400000" scaled="0"/>
                </a:gradFill>
                <a:effectLst/>
                <a:uLnTx/>
                <a:uFillTx/>
                <a:latin typeface="Meiryo UI" panose="020B0604030504040204" pitchFamily="34" charset="-128"/>
                <a:ea typeface="Meiryo UI" panose="020B0604030504040204" pitchFamily="34" charset="-128"/>
                <a:cs typeface="+mn-cs"/>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gradFill>
                  <a:gsLst>
                    <a:gs pos="1250">
                      <a:schemeClr val="tx1"/>
                    </a:gs>
                    <a:gs pos="100000">
                      <a:schemeClr val="tx1"/>
                    </a:gs>
                  </a:gsLst>
                  <a:lin ang="5400000" scaled="0"/>
                </a:gradFill>
                <a:latin typeface="Meiryo UI" panose="020B0604030504040204" pitchFamily="34" charset="-128"/>
                <a:ea typeface="Meiryo UI" panose="020B0604030504040204" pitchFamily="34" charset="-128"/>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gradFill>
                  <a:gsLst>
                    <a:gs pos="1250">
                      <a:schemeClr val="tx1"/>
                    </a:gs>
                    <a:gs pos="100000">
                      <a:schemeClr val="tx1"/>
                    </a:gs>
                  </a:gsLst>
                  <a:lin ang="5400000" scaled="0"/>
                </a:gradFill>
                <a:latin typeface="Meiryo UI" panose="020B0604030504040204" pitchFamily="34" charset="-128"/>
                <a:ea typeface="Meiryo UI" panose="020B0604030504040204" pitchFamily="34" charset="-128"/>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eiryo UI" panose="020B0604030504040204" pitchFamily="34" charset="-128"/>
                <a:ea typeface="Meiryo UI" panose="020B0604030504040204" pitchFamily="34" charset="-128"/>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eiryo UI" panose="020B0604030504040204" pitchFamily="34" charset="-128"/>
                <a:ea typeface="Meiryo UI" panose="020B060403050404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marR="0" lvl="0" indent="-336145" algn="l" defTabSz="913505" rtl="0" eaLnBrk="1" fontAlgn="base" latinLnBrk="0" hangingPunct="1">
              <a:lnSpc>
                <a:spcPct val="90000"/>
              </a:lnSpc>
              <a:spcBef>
                <a:spcPct val="20000"/>
              </a:spcBef>
              <a:spcAft>
                <a:spcPct val="0"/>
              </a:spcAft>
              <a:buClrTx/>
              <a:buSzPct val="90000"/>
              <a:buFont typeface="Arial" charset="0"/>
              <a:buChar char="•"/>
              <a:tabLst/>
              <a:defRPr/>
            </a:pPr>
            <a:r>
              <a:rPr kumimoji="0" lang="ja-JP" altLang="en-US" sz="3600" b="0" i="0" u="none" strike="noStrike" kern="1200" cap="none" spc="0" normalizeH="0" baseline="0" noProof="0" dirty="0">
                <a:ln>
                  <a:noFill/>
                </a:ln>
                <a:gradFill>
                  <a:gsLst>
                    <a:gs pos="1250">
                      <a:srgbClr val="0078D7"/>
                    </a:gs>
                    <a:gs pos="99000">
                      <a:srgbClr val="0078D7"/>
                    </a:gs>
                  </a:gsLst>
                  <a:lin ang="5400000" scaled="0"/>
                </a:gradFill>
                <a:effectLst/>
                <a:uLnTx/>
                <a:uFillTx/>
                <a:latin typeface="Meiryo UI" panose="020B0604030504040204" pitchFamily="34" charset="-128"/>
                <a:ea typeface="Meiryo UI" panose="020B0604030504040204" pitchFamily="34" charset="-128"/>
                <a:cs typeface="+mn-cs"/>
              </a:rPr>
              <a:t>機能ベースではなく、シナリオベースで導入を検討</a:t>
            </a:r>
            <a:r>
              <a:rPr kumimoji="0" lang="en-US" altLang="ja-JP" sz="3600" b="0" i="0" u="none" strike="noStrike" kern="1200" cap="none" spc="0" normalizeH="0" baseline="0" noProof="0" dirty="0">
                <a:ln>
                  <a:noFill/>
                </a:ln>
                <a:gradFill>
                  <a:gsLst>
                    <a:gs pos="1250">
                      <a:srgbClr val="0078D7"/>
                    </a:gs>
                    <a:gs pos="99000">
                      <a:srgbClr val="0078D7"/>
                    </a:gs>
                  </a:gsLst>
                  <a:lin ang="5400000" scaled="0"/>
                </a:gradFill>
                <a:effectLst/>
                <a:uLnTx/>
                <a:uFillTx/>
                <a:latin typeface="Meiryo UI" panose="020B0604030504040204" pitchFamily="34" charset="-128"/>
                <a:ea typeface="Meiryo UI" panose="020B0604030504040204" pitchFamily="34" charset="-128"/>
                <a:cs typeface="+mn-cs"/>
              </a:rPr>
              <a:t>/</a:t>
            </a:r>
            <a:r>
              <a:rPr kumimoji="0" lang="ja-JP" altLang="en-US" sz="3600" b="0" i="0" u="none" strike="noStrike" kern="1200" cap="none" spc="0" normalizeH="0" baseline="0" noProof="0" dirty="0">
                <a:ln>
                  <a:noFill/>
                </a:ln>
                <a:gradFill>
                  <a:gsLst>
                    <a:gs pos="1250">
                      <a:srgbClr val="0078D7"/>
                    </a:gs>
                    <a:gs pos="99000">
                      <a:srgbClr val="0078D7"/>
                    </a:gs>
                  </a:gsLst>
                  <a:lin ang="5400000" scaled="0"/>
                </a:gradFill>
                <a:effectLst/>
                <a:uLnTx/>
                <a:uFillTx/>
                <a:latin typeface="Meiryo UI" panose="020B0604030504040204" pitchFamily="34" charset="-128"/>
                <a:ea typeface="Meiryo UI" panose="020B0604030504040204" pitchFamily="34" charset="-128"/>
                <a:cs typeface="+mn-cs"/>
              </a:rPr>
              <a:t>提案する</a:t>
            </a:r>
          </a:p>
          <a:p>
            <a:pPr marL="572691" marR="0" lvl="1" indent="-236546" algn="l" defTabSz="913505" rtl="0" eaLnBrk="1" fontAlgn="base" latinLnBrk="0" hangingPunct="1">
              <a:lnSpc>
                <a:spcPct val="90000"/>
              </a:lnSpc>
              <a:spcBef>
                <a:spcPct val="20000"/>
              </a:spcBef>
              <a:spcAft>
                <a:spcPct val="0"/>
              </a:spcAft>
              <a:buClrTx/>
              <a:buSzPct val="90000"/>
              <a:buFont typeface="Arial" charset="0"/>
              <a:buChar char="•"/>
              <a:tabLst/>
              <a:defRPr/>
            </a:pPr>
            <a:r>
              <a:rPr kumimoji="0" lang="ja-JP" altLang="en-US" sz="3200" b="0"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rPr>
              <a:t>取り掛かりやすいものから実施。</a:t>
            </a:r>
          </a:p>
          <a:p>
            <a:pPr lvl="2"/>
            <a:r>
              <a:rPr lang="ja-JP" altLang="en-US" sz="2400" b="1" dirty="0">
                <a:gradFill>
                  <a:gsLst>
                    <a:gs pos="1250">
                      <a:srgbClr val="505050"/>
                    </a:gs>
                    <a:gs pos="100000">
                      <a:srgbClr val="505050"/>
                    </a:gs>
                  </a:gsLst>
                  <a:lin ang="5400000" scaled="0"/>
                </a:gradFill>
              </a:rPr>
              <a:t>特権アカウント管理</a:t>
            </a:r>
            <a:r>
              <a:rPr lang="ja-JP" altLang="en-US" sz="2400" dirty="0">
                <a:gradFill>
                  <a:gsLst>
                    <a:gs pos="1250">
                      <a:srgbClr val="505050"/>
                    </a:gs>
                    <a:gs pos="100000">
                      <a:srgbClr val="505050"/>
                    </a:gs>
                  </a:gsLst>
                  <a:lin ang="5400000" scaled="0"/>
                </a:gradFill>
              </a:rPr>
              <a:t>：導入作業は容易なうえ、セキュリティ上最重要な施策</a:t>
            </a:r>
          </a:p>
          <a:p>
            <a:pPr marL="784338" marR="0" lvl="2" indent="-224097" algn="l" defTabSz="913505" rtl="0" eaLnBrk="1" fontAlgn="base" latinLnBrk="0" hangingPunct="1">
              <a:lnSpc>
                <a:spcPct val="90000"/>
              </a:lnSpc>
              <a:spcBef>
                <a:spcPct val="20000"/>
              </a:spcBef>
              <a:spcAft>
                <a:spcPct val="0"/>
              </a:spcAft>
              <a:buClrTx/>
              <a:buSzPct val="90000"/>
              <a:buFont typeface="Arial" charset="0"/>
              <a:buChar char="•"/>
              <a:tabLst/>
              <a:defRPr/>
            </a:pPr>
            <a:r>
              <a:rPr kumimoji="0" lang="en-US" altLang="ja-JP" sz="2400" b="1"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rPr>
              <a:t>SaaS </a:t>
            </a:r>
            <a:r>
              <a:rPr kumimoji="0" lang="ja-JP" altLang="en-US" sz="2400" b="1"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rPr>
              <a:t>連携：</a:t>
            </a:r>
            <a:r>
              <a:rPr kumimoji="0" lang="en-US" altLang="ja-JP"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rPr>
              <a:t>SaaS </a:t>
            </a:r>
            <a:r>
              <a:rPr kumimoji="0" lang="ja-JP" alt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rPr>
              <a:t>連携はどの組織でも要件あり。</a:t>
            </a:r>
            <a:r>
              <a:rPr kumimoji="0" lang="en-US" altLang="ja-JP"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rPr>
              <a:t>IT </a:t>
            </a:r>
            <a:r>
              <a:rPr kumimoji="0" lang="ja-JP" alt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rPr>
              <a:t>部がシャドー </a:t>
            </a:r>
            <a:r>
              <a:rPr kumimoji="0" lang="en-US" altLang="ja-JP"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rPr>
              <a:t>IT </a:t>
            </a:r>
            <a:r>
              <a:rPr kumimoji="0" lang="ja-JP" alt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rPr>
              <a:t>を巻き取るきっかけとして検討</a:t>
            </a:r>
          </a:p>
          <a:p>
            <a:pPr marL="784338" marR="0" lvl="2" indent="-224097" algn="l" defTabSz="913505" rtl="0" eaLnBrk="1" fontAlgn="base" latinLnBrk="0" hangingPunct="1">
              <a:lnSpc>
                <a:spcPct val="90000"/>
              </a:lnSpc>
              <a:spcBef>
                <a:spcPct val="20000"/>
              </a:spcBef>
              <a:spcAft>
                <a:spcPct val="0"/>
              </a:spcAft>
              <a:buClrTx/>
              <a:buSzPct val="90000"/>
              <a:buFont typeface="Arial" charset="0"/>
              <a:buChar char="•"/>
              <a:tabLst/>
              <a:defRPr/>
            </a:pPr>
            <a:r>
              <a:rPr kumimoji="0" lang="ja-JP" altLang="en-US" sz="2400" b="1"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rPr>
              <a:t>条件付きアクセス： </a:t>
            </a:r>
            <a:r>
              <a:rPr kumimoji="0" lang="en-US" altLang="ja-JP"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rPr>
              <a:t>ADFS </a:t>
            </a:r>
            <a:r>
              <a:rPr kumimoji="0" lang="ja-JP" alt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rPr>
              <a:t>との共存も可能。</a:t>
            </a:r>
            <a:r>
              <a:rPr kumimoji="0" lang="en-US" altLang="ja-JP"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rPr>
              <a:t>O365 </a:t>
            </a:r>
            <a:r>
              <a:rPr kumimoji="0" lang="ja-JP" alt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rPr>
              <a:t>を利用されているお客様は検討価値あり</a:t>
            </a:r>
          </a:p>
          <a:p>
            <a:pPr marL="784338" marR="0" lvl="2" indent="-224097" algn="l" defTabSz="913505" rtl="0" eaLnBrk="1" fontAlgn="base" latinLnBrk="0" hangingPunct="1">
              <a:lnSpc>
                <a:spcPct val="90000"/>
              </a:lnSpc>
              <a:spcBef>
                <a:spcPct val="20000"/>
              </a:spcBef>
              <a:spcAft>
                <a:spcPct val="0"/>
              </a:spcAft>
              <a:buClrTx/>
              <a:buSzPct val="90000"/>
              <a:buFont typeface="Arial" charset="0"/>
              <a:buChar char="•"/>
              <a:tabLst/>
              <a:defRPr/>
            </a:pPr>
            <a:r>
              <a:rPr kumimoji="0" lang="ja-JP" altLang="en-US" sz="2400" b="1"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rPr>
              <a:t>セルフサービスパスワードリセット：</a:t>
            </a:r>
            <a:r>
              <a:rPr kumimoji="0" lang="ja-JP" alt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rPr>
              <a:t>追加のインフラ必要なし、ユーザーを絞って展開可能</a:t>
            </a:r>
            <a:endParaRPr kumimoji="0" lang="en-US" altLang="ja-JP"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Meiryo UI" panose="020B0604030504040204" pitchFamily="34" charset="-128"/>
              <a:ea typeface="Meiryo UI" panose="020B0604030504040204" pitchFamily="34" charset="-128"/>
              <a:cs typeface="+mn-cs"/>
            </a:endParaRPr>
          </a:p>
        </p:txBody>
      </p:sp>
    </p:spTree>
    <p:extLst>
      <p:ext uri="{BB962C8B-B14F-4D97-AF65-F5344CB8AC3E}">
        <p14:creationId xmlns:p14="http://schemas.microsoft.com/office/powerpoint/2010/main" val="36027518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a:spLocks/>
          </p:cNvSpPr>
          <p:nvPr/>
        </p:nvSpPr>
        <p:spPr>
          <a:xfrm>
            <a:off x="1267079" y="3276600"/>
            <a:ext cx="10577812" cy="1075710"/>
          </a:xfrm>
          <a:prstGeom prst="rect">
            <a:avLst/>
          </a:prstGeom>
        </p:spPr>
        <p:txBody>
          <a:bodyPr wrap="square" lIns="179285" tIns="143428" rIns="179285" bIns="143428" anchor="t">
            <a:no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endParaRPr kumimoji="0" lang="en-US" sz="1961" b="0" i="0" u="none" strike="noStrike" kern="1200" cap="none" spc="0" normalizeH="0" baseline="0" noProof="0">
              <a:ln>
                <a:noFill/>
              </a:ln>
              <a:gradFill>
                <a:gsLst>
                  <a:gs pos="5417">
                    <a:srgbClr val="505050"/>
                  </a:gs>
                  <a:gs pos="28000">
                    <a:srgbClr val="505050"/>
                  </a:gs>
                </a:gsLst>
                <a:lin ang="5400000" scaled="0"/>
              </a:gradFill>
              <a:effectLst/>
              <a:uLnTx/>
              <a:uFillTx/>
              <a:latin typeface="Segoe UI"/>
              <a:ea typeface="+mn-ea"/>
              <a:cs typeface="+mn-cs"/>
            </a:endParaRPr>
          </a:p>
        </p:txBody>
      </p:sp>
      <p:sp>
        <p:nvSpPr>
          <p:cNvPr id="14" name="Text Placeholder 4"/>
          <p:cNvSpPr txBox="1">
            <a:spLocks/>
          </p:cNvSpPr>
          <p:nvPr/>
        </p:nvSpPr>
        <p:spPr>
          <a:xfrm>
            <a:off x="1295400" y="880404"/>
            <a:ext cx="10577812" cy="1075710"/>
          </a:xfrm>
          <a:prstGeom prst="rect">
            <a:avLst/>
          </a:prstGeom>
        </p:spPr>
        <p:txBody>
          <a:bodyPr wrap="square" lIns="179285" tIns="143428" rIns="179285" bIns="143428" anchor="t">
            <a:no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endParaRPr kumimoji="0" lang="en-US" sz="1961" b="0" i="0" u="none" strike="noStrike" kern="1200" cap="none" spc="0" normalizeH="0" baseline="0" noProof="0">
              <a:ln>
                <a:noFill/>
              </a:ln>
              <a:gradFill>
                <a:gsLst>
                  <a:gs pos="5417">
                    <a:srgbClr val="505050"/>
                  </a:gs>
                  <a:gs pos="28000">
                    <a:srgbClr val="505050"/>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0D477DE3-46D3-4D2D-AC92-EB934716F07A}"/>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lvl="0" algn="ctr" defTabSz="932293" fontAlgn="base">
              <a:lnSpc>
                <a:spcPct val="90000"/>
              </a:lnSpc>
              <a:spcBef>
                <a:spcPct val="0"/>
              </a:spcBef>
              <a:spcAft>
                <a:spcPct val="0"/>
              </a:spcAft>
              <a:defRPr/>
            </a:pPr>
            <a:r>
              <a:rPr lang="en-US" altLang="ja-JP" sz="2800" dirty="0">
                <a:solidFill>
                  <a:prstClr val="white"/>
                </a:solidFill>
                <a:latin typeface="Segoe UI" panose="020B0502040204020203" pitchFamily="34" charset="0"/>
                <a:ea typeface="Segoe UI" panose="020B0502040204020203" pitchFamily="34" charset="0"/>
                <a:cs typeface="Segoe UI" panose="020B0502040204020203" pitchFamily="34" charset="0"/>
              </a:rPr>
              <a:t>Coming topics</a:t>
            </a:r>
          </a:p>
        </p:txBody>
      </p:sp>
      <p:sp>
        <p:nvSpPr>
          <p:cNvPr id="20" name="Text Placeholder 4">
            <a:extLst>
              <a:ext uri="{FF2B5EF4-FFF2-40B4-BE49-F238E27FC236}">
                <a16:creationId xmlns:a16="http://schemas.microsoft.com/office/drawing/2014/main" id="{5A2439F9-EDAC-4540-9BD6-5CADF99836C7}"/>
              </a:ext>
            </a:extLst>
          </p:cNvPr>
          <p:cNvSpPr txBox="1">
            <a:spLocks/>
          </p:cNvSpPr>
          <p:nvPr/>
        </p:nvSpPr>
        <p:spPr>
          <a:xfrm>
            <a:off x="1295400" y="2180508"/>
            <a:ext cx="10577812" cy="1075710"/>
          </a:xfrm>
          <a:prstGeom prst="rect">
            <a:avLst/>
          </a:prstGeom>
        </p:spPr>
        <p:txBody>
          <a:bodyPr wrap="square" lIns="179285" tIns="143428" rIns="179285" bIns="143428" anchor="t">
            <a:no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90000"/>
              <a:buFont typeface="Wingdings" pitchFamily="2" charset="2"/>
              <a:buNone/>
              <a:tabLst/>
              <a:defRPr/>
            </a:pPr>
            <a:endParaRPr kumimoji="0" lang="en-US" sz="1961" b="0" i="0" u="none" strike="noStrike" kern="1200" cap="none" spc="0" normalizeH="0" baseline="0" noProof="0">
              <a:ln>
                <a:noFill/>
              </a:ln>
              <a:gradFill>
                <a:gsLst>
                  <a:gs pos="5417">
                    <a:srgbClr val="505050"/>
                  </a:gs>
                  <a:gs pos="28000">
                    <a:srgbClr val="505050"/>
                  </a:gs>
                </a:gsLst>
                <a:lin ang="5400000" scaled="0"/>
              </a:gradFill>
              <a:effectLst/>
              <a:uLnTx/>
              <a:uFillTx/>
              <a:latin typeface="Segoe UI"/>
              <a:ea typeface="+mn-ea"/>
              <a:cs typeface="+mn-cs"/>
            </a:endParaRPr>
          </a:p>
        </p:txBody>
      </p:sp>
      <p:graphicFrame>
        <p:nvGraphicFramePr>
          <p:cNvPr id="24" name="表 23">
            <a:extLst>
              <a:ext uri="{FF2B5EF4-FFF2-40B4-BE49-F238E27FC236}">
                <a16:creationId xmlns:a16="http://schemas.microsoft.com/office/drawing/2014/main" id="{FBF3C54D-1C6A-4421-9B2D-612D55343AEA}"/>
              </a:ext>
            </a:extLst>
          </p:cNvPr>
          <p:cNvGraphicFramePr>
            <a:graphicFrameLocks noGrp="1"/>
          </p:cNvGraphicFramePr>
          <p:nvPr>
            <p:extLst>
              <p:ext uri="{D42A27DB-BD31-4B8C-83A1-F6EECF244321}">
                <p14:modId xmlns:p14="http://schemas.microsoft.com/office/powerpoint/2010/main" val="2399725813"/>
              </p:ext>
            </p:extLst>
          </p:nvPr>
        </p:nvGraphicFramePr>
        <p:xfrm>
          <a:off x="509676" y="2309873"/>
          <a:ext cx="11335215" cy="3854958"/>
        </p:xfrm>
        <a:graphic>
          <a:graphicData uri="http://schemas.openxmlformats.org/drawingml/2006/table">
            <a:tbl>
              <a:tblPr/>
              <a:tblGrid>
                <a:gridCol w="2224669">
                  <a:extLst>
                    <a:ext uri="{9D8B030D-6E8A-4147-A177-3AD203B41FA5}">
                      <a16:colId xmlns:a16="http://schemas.microsoft.com/office/drawing/2014/main" val="1446205600"/>
                    </a:ext>
                  </a:extLst>
                </a:gridCol>
                <a:gridCol w="9110546">
                  <a:extLst>
                    <a:ext uri="{9D8B030D-6E8A-4147-A177-3AD203B41FA5}">
                      <a16:colId xmlns:a16="http://schemas.microsoft.com/office/drawing/2014/main" val="720247946"/>
                    </a:ext>
                  </a:extLst>
                </a:gridCol>
              </a:tblGrid>
              <a:tr h="0">
                <a:tc>
                  <a:txBody>
                    <a:bodyPr/>
                    <a:lstStyle/>
                    <a:p>
                      <a:pPr marL="0" marR="0" lvl="0" indent="0" algn="ctr" defTabSz="914367" rtl="0" eaLnBrk="1" fontAlgn="t"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dirty="0">
                          <a:ln>
                            <a:noFill/>
                          </a:ln>
                          <a:solidFill>
                            <a:schemeClr val="tx1"/>
                          </a:solidFill>
                          <a:effectLst/>
                          <a:uLnTx/>
                          <a:uFillTx/>
                          <a:latin typeface="Segoe UI Semilight 本文"/>
                          <a:ea typeface="Meiryo UI" panose="020B0604030504040204" pitchFamily="50" charset="-128"/>
                          <a:cs typeface="+mn-cs"/>
                        </a:rPr>
                        <a:t>日程 </a:t>
                      </a:r>
                      <a:r>
                        <a:rPr kumimoji="0" lang="en-US" altLang="ja-JP" sz="2000" b="0" i="0" u="none" strike="noStrike" kern="1200" cap="none" spc="0" normalizeH="0" baseline="0" noProof="0" dirty="0">
                          <a:ln>
                            <a:noFill/>
                          </a:ln>
                          <a:solidFill>
                            <a:schemeClr val="tx1"/>
                          </a:solidFill>
                          <a:effectLst/>
                          <a:uLnTx/>
                          <a:uFillTx/>
                          <a:latin typeface="Segoe UI Semilight 本文"/>
                          <a:ea typeface="Meiryo UI" panose="020B0604030504040204" pitchFamily="50" charset="-128"/>
                          <a:cs typeface="+mn-cs"/>
                        </a:rPr>
                        <a:t>(</a:t>
                      </a:r>
                      <a:r>
                        <a:rPr kumimoji="0" lang="ja-JP" altLang="en-US" sz="2000" b="0" i="0" u="none" strike="noStrike" kern="1200" cap="none" spc="0" normalizeH="0" baseline="0" noProof="0" dirty="0">
                          <a:ln>
                            <a:noFill/>
                          </a:ln>
                          <a:solidFill>
                            <a:schemeClr val="tx1"/>
                          </a:solidFill>
                          <a:effectLst/>
                          <a:uLnTx/>
                          <a:uFillTx/>
                          <a:latin typeface="Segoe UI Semilight 本文"/>
                          <a:ea typeface="Meiryo UI" panose="020B0604030504040204" pitchFamily="50" charset="-128"/>
                          <a:cs typeface="+mn-cs"/>
                        </a:rPr>
                        <a:t>仮</a:t>
                      </a:r>
                      <a:r>
                        <a:rPr kumimoji="0" lang="en-US" altLang="ja-JP" sz="2000" b="0" i="0" u="none" strike="noStrike" kern="1200" cap="none" spc="0" normalizeH="0" baseline="0" noProof="0" dirty="0">
                          <a:ln>
                            <a:noFill/>
                          </a:ln>
                          <a:solidFill>
                            <a:schemeClr val="tx1"/>
                          </a:solidFill>
                          <a:effectLst/>
                          <a:uLnTx/>
                          <a:uFillTx/>
                          <a:latin typeface="Segoe UI Semilight 本文"/>
                          <a:ea typeface="Meiryo UI" panose="020B0604030504040204" pitchFamily="50" charset="-128"/>
                          <a:cs typeface="+mn-cs"/>
                        </a:rPr>
                        <a:t>)</a:t>
                      </a:r>
                      <a:endParaRPr lang="en-US" sz="2000" dirty="0">
                        <a:solidFill>
                          <a:schemeClr val="tx1"/>
                        </a:solidFill>
                        <a:effectLst/>
                        <a:latin typeface="Segoe UI Semilight 本文"/>
                        <a:ea typeface="Meiryo UI" panose="020B0604030504040204" pitchFamily="50" charset="-128"/>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lvl="0" indent="0" algn="ctr" defTabSz="914367" rtl="0" eaLnBrk="1" fontAlgn="t" latinLnBrk="0" hangingPunct="1">
                        <a:lnSpc>
                          <a:spcPct val="100000"/>
                        </a:lnSpc>
                        <a:spcBef>
                          <a:spcPts val="0"/>
                        </a:spcBef>
                        <a:spcAft>
                          <a:spcPts val="0"/>
                        </a:spcAft>
                        <a:buClrTx/>
                        <a:buSzTx/>
                        <a:buFontTx/>
                        <a:buNone/>
                        <a:tabLst/>
                        <a:defRPr/>
                      </a:pPr>
                      <a:r>
                        <a:rPr lang="ja-JP" altLang="en-US" sz="2000" dirty="0">
                          <a:solidFill>
                            <a:schemeClr val="tx1"/>
                          </a:solidFill>
                          <a:effectLst/>
                          <a:latin typeface="Segoe UI Semilight 本文"/>
                          <a:ea typeface="Meiryo UI" panose="020B0604030504040204" pitchFamily="50" charset="-128"/>
                        </a:rPr>
                        <a:t>トピック</a:t>
                      </a:r>
                      <a:endParaRPr lang="en-US" sz="2000" dirty="0">
                        <a:solidFill>
                          <a:schemeClr val="tx1"/>
                        </a:solidFill>
                        <a:effectLst/>
                        <a:latin typeface="Segoe UI Semilight 本文"/>
                        <a:ea typeface="Meiryo UI" panose="020B0604030504040204" pitchFamily="50" charset="-128"/>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52799725"/>
                  </a:ext>
                </a:extLst>
              </a:tr>
              <a:tr h="0">
                <a:tc>
                  <a:txBody>
                    <a:bodyPr/>
                    <a:lstStyle/>
                    <a:p>
                      <a:pPr marL="0" marR="0" algn="ctr" fontAlgn="t">
                        <a:spcBef>
                          <a:spcPts val="0"/>
                        </a:spcBef>
                        <a:spcAft>
                          <a:spcPts val="0"/>
                        </a:spcAft>
                      </a:pP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8/30(</a:t>
                      </a:r>
                      <a:r>
                        <a:rPr lang="ja-JP" altLang="en-US" sz="1600" b="0" i="0" u="none" strike="noStrike" kern="1200" dirty="0">
                          <a:solidFill>
                            <a:schemeClr val="tx1"/>
                          </a:solidFill>
                          <a:effectLst/>
                          <a:latin typeface="Meiryo UI" panose="020B0604030504040204" pitchFamily="50" charset="-128"/>
                          <a:ea typeface="Meiryo UI" panose="020B0604030504040204" pitchFamily="50" charset="-128"/>
                          <a:cs typeface="+mn-cs"/>
                        </a:rPr>
                        <a:t>木</a:t>
                      </a: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a:t>
                      </a:r>
                      <a:br>
                        <a:rPr lang="ja-JP" altLang="en-US" sz="1600" dirty="0">
                          <a:latin typeface="Meiryo UI" panose="020B0604030504040204" pitchFamily="50" charset="-128"/>
                          <a:ea typeface="Meiryo UI" panose="020B0604030504040204" pitchFamily="50" charset="-128"/>
                        </a:rPr>
                      </a:b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13:30-14:15</a:t>
                      </a:r>
                      <a:endParaRPr lang="en-US" sz="1600" dirty="0">
                        <a:effectLst/>
                        <a:latin typeface="Meiryo UI" panose="020B0604030504040204" pitchFamily="50" charset="-128"/>
                        <a:ea typeface="Meiryo UI" panose="020B0604030504040204" pitchFamily="50" charset="-128"/>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85000"/>
                      </a:schemeClr>
                    </a:solidFill>
                  </a:tcPr>
                </a:tc>
                <a:tc>
                  <a:txBody>
                    <a:bodyPr/>
                    <a:lstStyle/>
                    <a:p>
                      <a:r>
                        <a:rPr lang="en-US" altLang="ja-JP" sz="2000" b="0" i="0" u="none" strike="noStrike" kern="1200" dirty="0">
                          <a:solidFill>
                            <a:schemeClr val="tx2"/>
                          </a:solidFill>
                          <a:effectLst/>
                          <a:latin typeface="Meiryo UI" panose="020B0604030504040204" pitchFamily="50" charset="-128"/>
                          <a:ea typeface="Meiryo UI" panose="020B0604030504040204" pitchFamily="50" charset="-128"/>
                          <a:cs typeface="+mn-cs"/>
                        </a:rPr>
                        <a:t>Azure Active Directory </a:t>
                      </a:r>
                      <a:r>
                        <a:rPr lang="ja-JP" altLang="en-US" sz="2000" b="0" i="0" u="none" strike="noStrike" kern="1200" dirty="0">
                          <a:solidFill>
                            <a:schemeClr val="tx2"/>
                          </a:solidFill>
                          <a:effectLst/>
                          <a:latin typeface="Meiryo UI" panose="020B0604030504040204" pitchFamily="50" charset="-128"/>
                          <a:ea typeface="Meiryo UI" panose="020B0604030504040204" pitchFamily="50" charset="-128"/>
                          <a:cs typeface="+mn-cs"/>
                        </a:rPr>
                        <a:t>利用開始への第一歩</a:t>
                      </a:r>
                      <a:br>
                        <a:rPr lang="ja-JP" altLang="en-US" sz="2000" dirty="0"/>
                      </a:br>
                      <a:r>
                        <a:rPr lang="en-US" altLang="ja-JP" sz="1765" b="0" i="0" u="none" strike="noStrike" kern="1200" dirty="0">
                          <a:solidFill>
                            <a:schemeClr val="tx1"/>
                          </a:solidFill>
                          <a:effectLst/>
                          <a:latin typeface="+mn-lt"/>
                          <a:ea typeface="+mn-ea"/>
                          <a:cs typeface="+mn-cs"/>
                        </a:rPr>
                        <a:t>Getting Ready for Azure AD</a:t>
                      </a:r>
                      <a:endParaRPr lang="en-US" altLang="ja-JP" sz="2000" kern="1200" dirty="0">
                        <a:solidFill>
                          <a:schemeClr val="tx1"/>
                        </a:solidFill>
                        <a:effectLst/>
                        <a:latin typeface="+mn-lt"/>
                        <a:ea typeface="+mn-ea"/>
                        <a:cs typeface="+mn-cs"/>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14189813"/>
                  </a:ext>
                </a:extLst>
              </a:tr>
              <a:tr h="0">
                <a:tc>
                  <a:txBody>
                    <a:bodyPr/>
                    <a:lstStyle/>
                    <a:p>
                      <a:pPr marL="0" marR="0" algn="ctr" fontAlgn="t">
                        <a:spcBef>
                          <a:spcPts val="0"/>
                        </a:spcBef>
                        <a:spcAft>
                          <a:spcPts val="0"/>
                        </a:spcAft>
                      </a:pP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9/13</a:t>
                      </a:r>
                      <a:r>
                        <a:rPr lang="ja-JP" altLang="en-US" sz="1600" b="0" i="0" u="none" strike="noStrike" kern="1200" dirty="0">
                          <a:solidFill>
                            <a:schemeClr val="tx1"/>
                          </a:solidFill>
                          <a:effectLst/>
                          <a:latin typeface="Meiryo UI" panose="020B0604030504040204" pitchFamily="50" charset="-128"/>
                          <a:ea typeface="Meiryo UI" panose="020B0604030504040204" pitchFamily="50" charset="-128"/>
                          <a:cs typeface="+mn-cs"/>
                        </a:rPr>
                        <a:t>木</a:t>
                      </a: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 </a:t>
                      </a:r>
                      <a:br>
                        <a:rPr lang="ja-JP" altLang="en-US" sz="1600" dirty="0">
                          <a:latin typeface="Meiryo UI" panose="020B0604030504040204" pitchFamily="50" charset="-128"/>
                          <a:ea typeface="Meiryo UI" panose="020B0604030504040204" pitchFamily="50" charset="-128"/>
                        </a:rPr>
                      </a:b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13:30-14:15</a:t>
                      </a:r>
                      <a:endParaRPr lang="en-US" sz="1600" dirty="0">
                        <a:effectLst/>
                        <a:latin typeface="Meiryo UI" panose="020B0604030504040204" pitchFamily="50" charset="-128"/>
                        <a:ea typeface="Meiryo UI" panose="020B0604030504040204" pitchFamily="50" charset="-128"/>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fontAlgn="t">
                        <a:spcBef>
                          <a:spcPts val="0"/>
                        </a:spcBef>
                        <a:spcAft>
                          <a:spcPts val="0"/>
                        </a:spcAft>
                      </a:pPr>
                      <a:r>
                        <a:rPr lang="en-US" altLang="ja-JP" sz="2000" b="0" i="0" u="none" strike="noStrike" kern="1200" dirty="0">
                          <a:solidFill>
                            <a:schemeClr val="tx2"/>
                          </a:solidFill>
                          <a:effectLst/>
                          <a:latin typeface="Meiryo UI" panose="020B0604030504040204" pitchFamily="50" charset="-128"/>
                          <a:ea typeface="Meiryo UI" panose="020B0604030504040204" pitchFamily="50" charset="-128"/>
                          <a:cs typeface="+mn-cs"/>
                        </a:rPr>
                        <a:t>IP </a:t>
                      </a:r>
                      <a:r>
                        <a:rPr lang="ja-JP" altLang="en-US" sz="2000" b="0" i="0" u="none" strike="noStrike" kern="1200" dirty="0">
                          <a:solidFill>
                            <a:schemeClr val="tx2"/>
                          </a:solidFill>
                          <a:effectLst/>
                          <a:latin typeface="Meiryo UI" panose="020B0604030504040204" pitchFamily="50" charset="-128"/>
                          <a:ea typeface="Meiryo UI" panose="020B0604030504040204" pitchFamily="50" charset="-128"/>
                          <a:cs typeface="+mn-cs"/>
                        </a:rPr>
                        <a:t>ベースのアクセス制御からの脱却してよりセキュアな環境を構築しよう</a:t>
                      </a:r>
                      <a:br>
                        <a:rPr lang="ja-JP" altLang="en-US" sz="2000" dirty="0"/>
                      </a:br>
                      <a:r>
                        <a:rPr lang="en-US" altLang="ja-JP" sz="1765" b="0" i="0" u="none" strike="noStrike" kern="1200" dirty="0">
                          <a:solidFill>
                            <a:schemeClr val="tx1"/>
                          </a:solidFill>
                          <a:effectLst/>
                          <a:latin typeface="+mn-lt"/>
                          <a:ea typeface="+mn-ea"/>
                          <a:cs typeface="+mn-cs"/>
                        </a:rPr>
                        <a:t>Implement zero trust security using device based conditional</a:t>
                      </a:r>
                      <a:endParaRPr lang="en-US" sz="2000" dirty="0">
                        <a:effectLst/>
                        <a:latin typeface="+mn-lt"/>
                        <a:ea typeface="+mn-ea"/>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extLst>
                  <a:ext uri="{0D108BD9-81ED-4DB2-BD59-A6C34878D82A}">
                    <a16:rowId xmlns:a16="http://schemas.microsoft.com/office/drawing/2014/main" val="3176666232"/>
                  </a:ext>
                </a:extLst>
              </a:tr>
              <a:tr h="0">
                <a:tc>
                  <a:txBody>
                    <a:bodyPr/>
                    <a:lstStyle/>
                    <a:p>
                      <a:pPr marL="0" marR="0" lvl="0" indent="0" algn="ctr" defTabSz="914367" rtl="0" eaLnBrk="1" fontAlgn="t" latinLnBrk="0" hangingPunct="1">
                        <a:lnSpc>
                          <a:spcPct val="100000"/>
                        </a:lnSpc>
                        <a:spcBef>
                          <a:spcPts val="0"/>
                        </a:spcBef>
                        <a:spcAft>
                          <a:spcPts val="0"/>
                        </a:spcAft>
                        <a:buClrTx/>
                        <a:buSzTx/>
                        <a:buFontTx/>
                        <a:buNone/>
                        <a:tabLst/>
                        <a:defRPr/>
                      </a:pP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9/27(</a:t>
                      </a:r>
                      <a:r>
                        <a:rPr lang="ja-JP" altLang="en-US" sz="1600" b="0" i="0" u="none" strike="noStrike" kern="1200" dirty="0">
                          <a:solidFill>
                            <a:schemeClr val="tx1"/>
                          </a:solidFill>
                          <a:effectLst/>
                          <a:latin typeface="Meiryo UI" panose="020B0604030504040204" pitchFamily="50" charset="-128"/>
                          <a:ea typeface="Meiryo UI" panose="020B0604030504040204" pitchFamily="50" charset="-128"/>
                          <a:cs typeface="+mn-cs"/>
                        </a:rPr>
                        <a:t>木</a:t>
                      </a: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a:t>
                      </a:r>
                      <a:br>
                        <a:rPr lang="ja-JP" altLang="en-US" sz="1600" dirty="0">
                          <a:latin typeface="Meiryo UI" panose="020B0604030504040204" pitchFamily="50" charset="-128"/>
                          <a:ea typeface="Meiryo UI" panose="020B0604030504040204" pitchFamily="50" charset="-128"/>
                        </a:rPr>
                      </a:b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13:30-14:15</a:t>
                      </a:r>
                      <a:endParaRPr kumimoji="0" lang="en-US" altLang="ja-JP" sz="1600" b="0" i="0" u="none" strike="noStrike" kern="1200" cap="none" spc="0" normalizeH="0" baseline="0" noProof="0" dirty="0">
                        <a:ln>
                          <a:noFill/>
                        </a:ln>
                        <a:solidFill>
                          <a:srgbClr val="505050"/>
                        </a:solidFill>
                        <a:effectLst/>
                        <a:uLnTx/>
                        <a:uFillTx/>
                        <a:latin typeface="Meiryo UI" panose="020B0604030504040204" pitchFamily="50" charset="-128"/>
                        <a:ea typeface="Meiryo UI" panose="020B0604030504040204" pitchFamily="50" charset="-128"/>
                        <a:cs typeface="+mn-cs"/>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fontAlgn="t">
                        <a:spcBef>
                          <a:spcPts val="0"/>
                        </a:spcBef>
                        <a:spcAft>
                          <a:spcPts val="0"/>
                        </a:spcAft>
                      </a:pPr>
                      <a:r>
                        <a:rPr lang="ja-JP" sz="2000" dirty="0">
                          <a:solidFill>
                            <a:srgbClr val="0078D7"/>
                          </a:solidFill>
                          <a:effectLst/>
                          <a:latin typeface="Segoe UI Semilight 本文"/>
                          <a:ea typeface="Meiryo UI"/>
                        </a:rPr>
                        <a:t>Office365</a:t>
                      </a:r>
                      <a:r>
                        <a:rPr lang="en-US" sz="2000" dirty="0">
                          <a:solidFill>
                            <a:srgbClr val="0078D7"/>
                          </a:solidFill>
                          <a:effectLst/>
                          <a:latin typeface="Segoe UI Semilight 本文"/>
                          <a:ea typeface="Meiryo UI"/>
                        </a:rPr>
                        <a:t> </a:t>
                      </a:r>
                      <a:r>
                        <a:rPr lang="ja-JP" sz="2000" dirty="0">
                          <a:solidFill>
                            <a:srgbClr val="0078D7"/>
                          </a:solidFill>
                          <a:effectLst/>
                          <a:latin typeface="Segoe UI Semilight 本文"/>
                          <a:ea typeface="Meiryo UI"/>
                        </a:rPr>
                        <a:t>および</a:t>
                      </a:r>
                      <a:r>
                        <a:rPr lang="en-US" sz="2000" dirty="0">
                          <a:solidFill>
                            <a:srgbClr val="0078D7"/>
                          </a:solidFill>
                          <a:effectLst/>
                          <a:latin typeface="Segoe UI Semilight 本文"/>
                          <a:ea typeface="Meiryo UI"/>
                        </a:rPr>
                        <a:t> Azure AD </a:t>
                      </a:r>
                      <a:r>
                        <a:rPr lang="ja-JP" sz="2000" dirty="0">
                          <a:solidFill>
                            <a:srgbClr val="0078D7"/>
                          </a:solidFill>
                          <a:effectLst/>
                          <a:latin typeface="Segoe UI Semilight 本文"/>
                          <a:ea typeface="Meiryo UI"/>
                        </a:rPr>
                        <a:t>管理者が必ずやってお</a:t>
                      </a:r>
                      <a:r>
                        <a:rPr lang="ja-JP" altLang="en-US" sz="2000" dirty="0">
                          <a:solidFill>
                            <a:srgbClr val="0078D7"/>
                          </a:solidFill>
                          <a:effectLst/>
                          <a:latin typeface="Segoe UI Semilight 本文"/>
                          <a:ea typeface="Meiryo UI"/>
                        </a:rPr>
                        <a:t>くべき</a:t>
                      </a:r>
                      <a:r>
                        <a:rPr lang="ja-JP" sz="2000" dirty="0">
                          <a:solidFill>
                            <a:srgbClr val="0078D7"/>
                          </a:solidFill>
                          <a:effectLst/>
                          <a:latin typeface="Segoe UI Semilight 本文"/>
                          <a:ea typeface="Meiryo UI"/>
                        </a:rPr>
                        <a:t>セキュリティ対策</a:t>
                      </a:r>
                    </a:p>
                    <a:p>
                      <a:pPr marL="0" marR="0" fontAlgn="t">
                        <a:spcBef>
                          <a:spcPts val="0"/>
                        </a:spcBef>
                        <a:spcAft>
                          <a:spcPts val="0"/>
                        </a:spcAft>
                      </a:pPr>
                      <a:r>
                        <a:rPr lang="en-US" sz="2000" dirty="0">
                          <a:effectLst/>
                          <a:latin typeface="Segoe UI Semilight 本文"/>
                          <a:ea typeface="+mn-ea"/>
                        </a:rPr>
                        <a:t>Key things O365 administrators must do for securing corporate identity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extLst>
                  <a:ext uri="{0D108BD9-81ED-4DB2-BD59-A6C34878D82A}">
                    <a16:rowId xmlns:a16="http://schemas.microsoft.com/office/drawing/2014/main" val="1359193723"/>
                  </a:ext>
                </a:extLst>
              </a:tr>
              <a:tr h="0">
                <a:tc>
                  <a:txBody>
                    <a:bodyPr/>
                    <a:lstStyle/>
                    <a:p>
                      <a:pPr marL="0" marR="0" lvl="0" indent="0" algn="ctr" defTabSz="914367" rtl="0" eaLnBrk="1" fontAlgn="t" latinLnBrk="0" hangingPunct="1">
                        <a:lnSpc>
                          <a:spcPct val="100000"/>
                        </a:lnSpc>
                        <a:spcBef>
                          <a:spcPts val="0"/>
                        </a:spcBef>
                        <a:spcAft>
                          <a:spcPts val="0"/>
                        </a:spcAft>
                        <a:buClrTx/>
                        <a:buSzTx/>
                        <a:buFontTx/>
                        <a:buNone/>
                        <a:tabLst/>
                        <a:defRPr/>
                      </a:pP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10/11(</a:t>
                      </a:r>
                      <a:r>
                        <a:rPr lang="ja-JP" altLang="en-US" sz="1600" b="0" i="0" u="none" strike="noStrike" kern="1200" dirty="0">
                          <a:solidFill>
                            <a:schemeClr val="tx1"/>
                          </a:solidFill>
                          <a:effectLst/>
                          <a:latin typeface="Meiryo UI" panose="020B0604030504040204" pitchFamily="50" charset="-128"/>
                          <a:ea typeface="Meiryo UI" panose="020B0604030504040204" pitchFamily="50" charset="-128"/>
                          <a:cs typeface="+mn-cs"/>
                        </a:rPr>
                        <a:t>金</a:t>
                      </a: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a:t>
                      </a:r>
                      <a:br>
                        <a:rPr lang="ja-JP" altLang="en-US" sz="1600" dirty="0">
                          <a:latin typeface="Meiryo UI" panose="020B0604030504040204" pitchFamily="50" charset="-128"/>
                          <a:ea typeface="Meiryo UI" panose="020B0604030504040204" pitchFamily="50" charset="-128"/>
                        </a:rPr>
                      </a:b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13:30-14:15</a:t>
                      </a:r>
                      <a:endParaRPr kumimoji="0" lang="en-US" altLang="ja-JP" sz="1600" b="0" i="0" u="none" strike="noStrike" kern="1200" cap="none" spc="0" normalizeH="0" baseline="0" noProof="0" dirty="0">
                        <a:ln>
                          <a:noFill/>
                        </a:ln>
                        <a:solidFill>
                          <a:srgbClr val="505050"/>
                        </a:solidFill>
                        <a:effectLst/>
                        <a:uLnTx/>
                        <a:uFillTx/>
                        <a:latin typeface="Meiryo UI" panose="020B0604030504040204" pitchFamily="50" charset="-128"/>
                        <a:ea typeface="Meiryo UI" panose="020B0604030504040204" pitchFamily="50" charset="-128"/>
                        <a:cs typeface="+mn-cs"/>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fontAlgn="t">
                        <a:spcBef>
                          <a:spcPts val="0"/>
                        </a:spcBef>
                        <a:spcAft>
                          <a:spcPts val="0"/>
                        </a:spcAft>
                      </a:pPr>
                      <a:r>
                        <a:rPr lang="en-US" altLang="ja-JP" sz="2000" b="0" i="0" u="none" strike="noStrike" kern="1200" dirty="0">
                          <a:solidFill>
                            <a:schemeClr val="tx2"/>
                          </a:solidFill>
                          <a:effectLst/>
                          <a:latin typeface="Meiryo UI" panose="020B0604030504040204" pitchFamily="50" charset="-128"/>
                          <a:ea typeface="Meiryo UI" panose="020B0604030504040204" pitchFamily="50" charset="-128"/>
                          <a:cs typeface="+mn-cs"/>
                        </a:rPr>
                        <a:t>Azure AD </a:t>
                      </a:r>
                      <a:r>
                        <a:rPr lang="ja-JP" altLang="en-US" sz="2000" b="0" i="0" u="none" strike="noStrike" kern="1200" dirty="0">
                          <a:solidFill>
                            <a:schemeClr val="tx2"/>
                          </a:solidFill>
                          <a:effectLst/>
                          <a:latin typeface="Meiryo UI" panose="020B0604030504040204" pitchFamily="50" charset="-128"/>
                          <a:ea typeface="Meiryo UI" panose="020B0604030504040204" pitchFamily="50" charset="-128"/>
                          <a:cs typeface="+mn-cs"/>
                        </a:rPr>
                        <a:t>の </a:t>
                      </a:r>
                      <a:r>
                        <a:rPr lang="en-US" altLang="ja-JP" sz="2000" b="0" i="0" u="none" strike="noStrike" kern="1200" dirty="0">
                          <a:solidFill>
                            <a:schemeClr val="tx2"/>
                          </a:solidFill>
                          <a:effectLst/>
                          <a:latin typeface="Meiryo UI" panose="020B0604030504040204" pitchFamily="50" charset="-128"/>
                          <a:ea typeface="Meiryo UI" panose="020B0604030504040204" pitchFamily="50" charset="-128"/>
                          <a:cs typeface="+mn-cs"/>
                        </a:rPr>
                        <a:t>SaaS </a:t>
                      </a:r>
                      <a:r>
                        <a:rPr lang="ja-JP" altLang="en-US" sz="2000" b="0" i="0" u="none" strike="noStrike" kern="1200" dirty="0">
                          <a:solidFill>
                            <a:schemeClr val="tx2"/>
                          </a:solidFill>
                          <a:effectLst/>
                          <a:latin typeface="Meiryo UI" panose="020B0604030504040204" pitchFamily="50" charset="-128"/>
                          <a:ea typeface="Meiryo UI" panose="020B0604030504040204" pitchFamily="50" charset="-128"/>
                          <a:cs typeface="+mn-cs"/>
                        </a:rPr>
                        <a:t>アプリケーション認証への活用</a:t>
                      </a:r>
                      <a:br>
                        <a:rPr lang="ja-JP" altLang="en-US" sz="2000" dirty="0"/>
                      </a:br>
                      <a:r>
                        <a:rPr lang="en-US" altLang="ja-JP" sz="1765" b="0" i="0" u="none" strike="noStrike" kern="1200" dirty="0">
                          <a:solidFill>
                            <a:schemeClr val="tx1"/>
                          </a:solidFill>
                          <a:effectLst/>
                          <a:latin typeface="+mn-lt"/>
                          <a:ea typeface="+mn-ea"/>
                          <a:cs typeface="+mn-cs"/>
                        </a:rPr>
                        <a:t>Utilize Azure AD for 3rp Party app authentication</a:t>
                      </a:r>
                      <a:endParaRPr lang="en-US" sz="2000" dirty="0">
                        <a:effectLst/>
                        <a:latin typeface="Segoe UI Semilight 本文"/>
                        <a:ea typeface="+mn-ea"/>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extLst>
                  <a:ext uri="{0D108BD9-81ED-4DB2-BD59-A6C34878D82A}">
                    <a16:rowId xmlns:a16="http://schemas.microsoft.com/office/drawing/2014/main" val="3890136285"/>
                  </a:ext>
                </a:extLst>
              </a:tr>
              <a:tr h="0">
                <a:tc>
                  <a:txBody>
                    <a:bodyPr/>
                    <a:lstStyle/>
                    <a:p>
                      <a:pPr marL="0" marR="0" lvl="0" indent="0" algn="ctr" defTabSz="914367" rtl="0" eaLnBrk="1" fontAlgn="t" latinLnBrk="0" hangingPunct="1">
                        <a:lnSpc>
                          <a:spcPct val="100000"/>
                        </a:lnSpc>
                        <a:spcBef>
                          <a:spcPts val="0"/>
                        </a:spcBef>
                        <a:spcAft>
                          <a:spcPts val="0"/>
                        </a:spcAft>
                        <a:buClrTx/>
                        <a:buSzTx/>
                        <a:buFontTx/>
                        <a:buNone/>
                        <a:tabLst/>
                        <a:defRPr/>
                      </a:pP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10/25(</a:t>
                      </a:r>
                      <a:r>
                        <a:rPr lang="ja-JP" altLang="en-US" sz="1600" b="0" i="0" u="none" strike="noStrike" kern="1200" dirty="0">
                          <a:solidFill>
                            <a:schemeClr val="tx1"/>
                          </a:solidFill>
                          <a:effectLst/>
                          <a:latin typeface="Meiryo UI" panose="020B0604030504040204" pitchFamily="50" charset="-128"/>
                          <a:ea typeface="Meiryo UI" panose="020B0604030504040204" pitchFamily="50" charset="-128"/>
                          <a:cs typeface="+mn-cs"/>
                        </a:rPr>
                        <a:t>木</a:t>
                      </a: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a:t>
                      </a:r>
                      <a:br>
                        <a:rPr lang="ja-JP" altLang="en-US" sz="1600" dirty="0">
                          <a:latin typeface="Meiryo UI" panose="020B0604030504040204" pitchFamily="50" charset="-128"/>
                          <a:ea typeface="Meiryo UI" panose="020B0604030504040204" pitchFamily="50" charset="-128"/>
                        </a:rPr>
                      </a:br>
                      <a:r>
                        <a:rPr lang="en-US" altLang="ja-JP" sz="1600" b="0" i="0" u="none" strike="noStrike" kern="1200" dirty="0">
                          <a:solidFill>
                            <a:schemeClr val="tx1"/>
                          </a:solidFill>
                          <a:effectLst/>
                          <a:latin typeface="Meiryo UI" panose="020B0604030504040204" pitchFamily="50" charset="-128"/>
                          <a:ea typeface="Meiryo UI" panose="020B0604030504040204" pitchFamily="50" charset="-128"/>
                          <a:cs typeface="+mn-cs"/>
                        </a:rPr>
                        <a:t>13:30-14:15</a:t>
                      </a:r>
                      <a:endParaRPr kumimoji="0" lang="en-US" altLang="ja-JP" sz="1600" b="0" i="0" u="none" strike="noStrike" kern="1200" cap="none" spc="0" normalizeH="0" baseline="0" noProof="0" dirty="0">
                        <a:ln>
                          <a:noFill/>
                        </a:ln>
                        <a:solidFill>
                          <a:srgbClr val="505050"/>
                        </a:solidFill>
                        <a:effectLst/>
                        <a:uLnTx/>
                        <a:uFillTx/>
                        <a:latin typeface="Meiryo UI" panose="020B0604030504040204" pitchFamily="50" charset="-128"/>
                        <a:ea typeface="Meiryo UI" panose="020B0604030504040204" pitchFamily="50" charset="-128"/>
                        <a:cs typeface="+mn-cs"/>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fontAlgn="t">
                        <a:spcBef>
                          <a:spcPts val="0"/>
                        </a:spcBef>
                        <a:spcAft>
                          <a:spcPts val="0"/>
                        </a:spcAft>
                      </a:pPr>
                      <a:r>
                        <a:rPr lang="en-US" altLang="ja-JP" sz="2000" dirty="0">
                          <a:solidFill>
                            <a:schemeClr val="tx2"/>
                          </a:solidFill>
                          <a:effectLst/>
                          <a:latin typeface="Segoe UI Semilight 本文"/>
                          <a:ea typeface="+mn-ea"/>
                        </a:rPr>
                        <a:t>Azure AD </a:t>
                      </a:r>
                      <a:r>
                        <a:rPr lang="ja-JP" altLang="ja-JP" sz="2000" dirty="0">
                          <a:solidFill>
                            <a:schemeClr val="tx2"/>
                          </a:solidFill>
                          <a:effectLst/>
                          <a:latin typeface="Segoe UI Semilight 本文"/>
                          <a:ea typeface="Meiryo UI" panose="020B0604030504040204" pitchFamily="50" charset="-128"/>
                        </a:rPr>
                        <a:t>で実現するスムーズな外部パートナー協業</a:t>
                      </a:r>
                      <a:endParaRPr lang="ja-JP" altLang="ja-JP" sz="2000" dirty="0">
                        <a:solidFill>
                          <a:schemeClr val="tx2"/>
                        </a:solidFill>
                        <a:effectLst/>
                        <a:latin typeface="Segoe UI Semilight 本文"/>
                      </a:endParaRPr>
                    </a:p>
                    <a:p>
                      <a:pPr marL="0" marR="0" fontAlgn="t">
                        <a:spcBef>
                          <a:spcPts val="0"/>
                        </a:spcBef>
                        <a:spcAft>
                          <a:spcPts val="0"/>
                        </a:spcAft>
                      </a:pPr>
                      <a:r>
                        <a:rPr lang="en-US" altLang="ja-JP" sz="2000" dirty="0">
                          <a:effectLst/>
                          <a:latin typeface="Segoe UI Semilight 本文"/>
                          <a:ea typeface="+mn-ea"/>
                        </a:rPr>
                        <a:t>Accelerate partner collaboration through Azure AD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extLst>
                  <a:ext uri="{0D108BD9-81ED-4DB2-BD59-A6C34878D82A}">
                    <a16:rowId xmlns:a16="http://schemas.microsoft.com/office/drawing/2014/main" val="1306808934"/>
                  </a:ext>
                </a:extLst>
              </a:tr>
            </a:tbl>
          </a:graphicData>
        </a:graphic>
      </p:graphicFrame>
      <p:sp>
        <p:nvSpPr>
          <p:cNvPr id="4" name="正方形/長方形 3">
            <a:extLst>
              <a:ext uri="{FF2B5EF4-FFF2-40B4-BE49-F238E27FC236}">
                <a16:creationId xmlns:a16="http://schemas.microsoft.com/office/drawing/2014/main" id="{9B2E1B23-7A63-4DF5-8763-F1F8195B915F}"/>
              </a:ext>
            </a:extLst>
          </p:cNvPr>
          <p:cNvSpPr/>
          <p:nvPr/>
        </p:nvSpPr>
        <p:spPr>
          <a:xfrm>
            <a:off x="3158956" y="1117039"/>
            <a:ext cx="6364114" cy="769441"/>
          </a:xfrm>
          <a:prstGeom prst="rect">
            <a:avLst/>
          </a:prstGeom>
        </p:spPr>
        <p:txBody>
          <a:bodyPr wrap="none">
            <a:spAutoFit/>
          </a:bodyPr>
          <a:lstStyle/>
          <a:p>
            <a:r>
              <a:rPr lang="en-US" altLang="ja-JP" sz="4400" dirty="0">
                <a:solidFill>
                  <a:schemeClr val="accent5"/>
                </a:solidFill>
                <a:latin typeface="Segoe UI" panose="020B0502040204020203" pitchFamily="34" charset="0"/>
              </a:rPr>
              <a:t>aka.ms/</a:t>
            </a:r>
            <a:r>
              <a:rPr lang="en-US" altLang="ja-JP" sz="4400" dirty="0" err="1">
                <a:solidFill>
                  <a:schemeClr val="accent5"/>
                </a:solidFill>
                <a:latin typeface="Segoe UI" panose="020B0502040204020203" pitchFamily="34" charset="0"/>
              </a:rPr>
              <a:t>AzureADWebinar</a:t>
            </a:r>
            <a:endParaRPr lang="ja-JP" altLang="en-US" sz="4400" dirty="0">
              <a:solidFill>
                <a:schemeClr val="accent5"/>
              </a:solidFill>
            </a:endParaRPr>
          </a:p>
        </p:txBody>
      </p:sp>
    </p:spTree>
    <p:extLst>
      <p:ext uri="{BB962C8B-B14F-4D97-AF65-F5344CB8AC3E}">
        <p14:creationId xmlns:p14="http://schemas.microsoft.com/office/powerpoint/2010/main" val="39449163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 &amp; A</a:t>
            </a:r>
          </a:p>
        </p:txBody>
      </p:sp>
    </p:spTree>
    <p:extLst>
      <p:ext uri="{BB962C8B-B14F-4D97-AF65-F5344CB8AC3E}">
        <p14:creationId xmlns:p14="http://schemas.microsoft.com/office/powerpoint/2010/main" val="4271787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768D47-6CCC-49FB-8A86-AF252D45C12B}"/>
              </a:ext>
            </a:extLst>
          </p:cNvPr>
          <p:cNvSpPr txBox="1"/>
          <p:nvPr/>
        </p:nvSpPr>
        <p:spPr>
          <a:xfrm>
            <a:off x="267327" y="914400"/>
            <a:ext cx="11092139" cy="1945148"/>
          </a:xfrm>
          <a:prstGeom prst="rect">
            <a:avLst/>
          </a:prstGeom>
          <a:noFill/>
        </p:spPr>
        <p:txBody>
          <a:bodyPr wrap="none" lIns="182880" tIns="146304" rIns="182880" bIns="146304" rtlCol="0">
            <a:spAutoFit/>
          </a:bodyPr>
          <a:lstStyle/>
          <a:p>
            <a:pPr>
              <a:lnSpc>
                <a:spcPct val="90000"/>
              </a:lnSpc>
              <a:spcAft>
                <a:spcPts val="600"/>
              </a:spcAft>
            </a:pPr>
            <a:r>
              <a:rPr lang="ja-JP" altLang="en-US" sz="3600" dirty="0">
                <a:solidFill>
                  <a:schemeClr val="bg1">
                    <a:lumMod val="95000"/>
                  </a:schemeClr>
                </a:solidFill>
                <a:latin typeface="Meiryo UI" panose="020B0604030504040204" pitchFamily="34" charset="-128"/>
                <a:ea typeface="Meiryo UI" panose="020B0604030504040204" pitchFamily="34" charset="-128"/>
              </a:rPr>
              <a:t>ご参加ありがとうございました！</a:t>
            </a:r>
            <a:endParaRPr lang="en-US" altLang="ja-JP" sz="3600" dirty="0">
              <a:solidFill>
                <a:schemeClr val="bg1">
                  <a:lumMod val="95000"/>
                </a:schemeClr>
              </a:solidFill>
              <a:latin typeface="Meiryo UI" panose="020B0604030504040204" pitchFamily="34" charset="-128"/>
              <a:ea typeface="Meiryo UI" panose="020B0604030504040204" pitchFamily="34" charset="-128"/>
            </a:endParaRPr>
          </a:p>
          <a:p>
            <a:pPr>
              <a:lnSpc>
                <a:spcPct val="90000"/>
              </a:lnSpc>
              <a:spcAft>
                <a:spcPts val="600"/>
              </a:spcAft>
            </a:pPr>
            <a:r>
              <a:rPr lang="ja-JP" altLang="en-US" sz="3600" dirty="0">
                <a:solidFill>
                  <a:schemeClr val="bg1">
                    <a:lumMod val="95000"/>
                  </a:schemeClr>
                </a:solidFill>
                <a:latin typeface="Meiryo UI" panose="020B0604030504040204" pitchFamily="34" charset="-128"/>
                <a:ea typeface="Meiryo UI" panose="020B0604030504040204" pitchFamily="34" charset="-128"/>
              </a:rPr>
              <a:t>終了後、アンケートへのご回答お願いいたします！</a:t>
            </a:r>
            <a:endParaRPr lang="en-US" altLang="ja-JP" sz="3600" dirty="0">
              <a:solidFill>
                <a:schemeClr val="bg1">
                  <a:lumMod val="95000"/>
                </a:schemeClr>
              </a:solidFill>
              <a:latin typeface="Meiryo UI" panose="020B0604030504040204" pitchFamily="34" charset="-128"/>
              <a:ea typeface="Meiryo UI" panose="020B0604030504040204" pitchFamily="34" charset="-128"/>
            </a:endParaRPr>
          </a:p>
          <a:p>
            <a:pPr>
              <a:lnSpc>
                <a:spcPct val="90000"/>
              </a:lnSpc>
              <a:spcAft>
                <a:spcPts val="600"/>
              </a:spcAft>
            </a:pPr>
            <a:r>
              <a:rPr lang="ja-JP" altLang="en-US" sz="3600" dirty="0">
                <a:solidFill>
                  <a:schemeClr val="bg1">
                    <a:lumMod val="95000"/>
                  </a:schemeClr>
                </a:solidFill>
                <a:latin typeface="Meiryo UI" panose="020B0604030504040204" pitchFamily="34" charset="-128"/>
                <a:ea typeface="Meiryo UI" panose="020B0604030504040204" pitchFamily="34" charset="-128"/>
              </a:rPr>
              <a:t>今後の </a:t>
            </a:r>
            <a:r>
              <a:rPr lang="en-US" altLang="ja-JP" sz="3600" dirty="0">
                <a:solidFill>
                  <a:schemeClr val="bg1">
                    <a:lumMod val="95000"/>
                  </a:schemeClr>
                </a:solidFill>
                <a:latin typeface="Meiryo UI" panose="020B0604030504040204" pitchFamily="34" charset="-128"/>
                <a:ea typeface="Meiryo UI" panose="020B0604030504040204" pitchFamily="34" charset="-128"/>
              </a:rPr>
              <a:t>Webinar </a:t>
            </a:r>
            <a:r>
              <a:rPr lang="ja-JP" altLang="en-US" sz="3600" dirty="0">
                <a:solidFill>
                  <a:schemeClr val="bg1">
                    <a:lumMod val="95000"/>
                  </a:schemeClr>
                </a:solidFill>
                <a:latin typeface="Meiryo UI" panose="020B0604030504040204" pitchFamily="34" charset="-128"/>
                <a:ea typeface="Meiryo UI" panose="020B0604030504040204" pitchFamily="34" charset="-128"/>
              </a:rPr>
              <a:t>でどんな話を聞きたいか、教えてください。</a:t>
            </a:r>
            <a:endParaRPr lang="en-US" sz="3600" dirty="0" err="1">
              <a:solidFill>
                <a:schemeClr val="bg1">
                  <a:lumMod val="95000"/>
                </a:schemeClr>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895862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0"/>
            <a:ext cx="11653523" cy="932563"/>
          </a:xfrm>
        </p:spPr>
        <p:txBody>
          <a:bodyPr/>
          <a:lstStyle/>
          <a:p>
            <a:r>
              <a:rPr lang="ja-JP" altLang="en-US" sz="5400" dirty="0">
                <a:latin typeface="Meiryo UI" panose="020B0604030504040204" pitchFamily="34" charset="-128"/>
                <a:ea typeface="Meiryo UI" panose="020B0604030504040204" pitchFamily="34" charset="-128"/>
              </a:rPr>
              <a:t>お話しする内容</a:t>
            </a:r>
            <a:endParaRPr lang="en-US" sz="5400" dirty="0">
              <a:latin typeface="Meiryo UI" panose="020B0604030504040204" pitchFamily="34" charset="-128"/>
              <a:ea typeface="Meiryo UI" panose="020B0604030504040204" pitchFamily="34" charset="-128"/>
            </a:endParaRPr>
          </a:p>
        </p:txBody>
      </p:sp>
      <p:sp>
        <p:nvSpPr>
          <p:cNvPr id="3" name="TextBox 2"/>
          <p:cNvSpPr txBox="1"/>
          <p:nvPr/>
        </p:nvSpPr>
        <p:spPr>
          <a:xfrm>
            <a:off x="380999" y="1752600"/>
            <a:ext cx="11424923" cy="386567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3200" b="0" i="0" u="sng"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rPr>
              <a:t>Azure AD </a:t>
            </a:r>
            <a:r>
              <a:rPr kumimoji="0" lang="ja-JP" altLang="en-US" sz="3200" b="0" i="0" u="sng"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rPr>
              <a:t>利用開始前に導入チームがすべき準備事項を理解する</a:t>
            </a:r>
            <a:endParaRPr kumimoji="0" lang="en-US" sz="3200" b="0" i="0" u="sng"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1200" cap="none" spc="0" normalizeH="0" baseline="0" noProof="0" dirty="0">
                <a:ln>
                  <a:noFill/>
                </a:ln>
                <a:solidFill>
                  <a:srgbClr val="FFFFFF"/>
                </a:solidFill>
                <a:effectLst/>
                <a:uLnTx/>
                <a:uFillTx/>
                <a:latin typeface="Segoe UI"/>
                <a:ea typeface="+mn-ea"/>
                <a:cs typeface="+mn-cs"/>
              </a:rPr>
              <a:t>13:30-14:00: Presentation</a:t>
            </a:r>
          </a:p>
          <a:p>
            <a:pPr marL="971550" marR="0" lvl="1" indent="-51435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ja-JP" sz="3200" b="0" i="0" u="none"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rPr>
              <a:t>Azure</a:t>
            </a:r>
            <a:r>
              <a:rPr kumimoji="0" lang="ja-JP" altLang="en-US" sz="3200" b="0" i="0" u="none"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rPr>
              <a:t> </a:t>
            </a:r>
            <a:r>
              <a:rPr kumimoji="0" lang="en-US" altLang="ja-JP" sz="3200" b="0" i="0" u="none"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rPr>
              <a:t>AD </a:t>
            </a:r>
            <a:r>
              <a:rPr kumimoji="0" lang="ja-JP" altLang="en-US" sz="3200" b="0" i="0" u="none"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rPr>
              <a:t>導入計画</a:t>
            </a:r>
            <a:endParaRPr kumimoji="0" lang="en-US" altLang="ja-JP" sz="3200" b="0" i="0" u="none"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endParaRPr>
          </a:p>
          <a:p>
            <a:pPr marL="971550" marR="0" lvl="1" indent="-514350" algn="l" defTabSz="914400" rtl="0" eaLnBrk="1" fontAlgn="auto" latinLnBrk="0" hangingPunct="1">
              <a:lnSpc>
                <a:spcPct val="100000"/>
              </a:lnSpc>
              <a:spcBef>
                <a:spcPts val="0"/>
              </a:spcBef>
              <a:spcAft>
                <a:spcPts val="0"/>
              </a:spcAft>
              <a:buClrTx/>
              <a:buSzTx/>
              <a:buFont typeface="+mj-lt"/>
              <a:buAutoNum type="arabicPeriod"/>
              <a:tabLst/>
              <a:defRPr/>
            </a:pPr>
            <a:r>
              <a:rPr lang="en-US" altLang="ja-JP" sz="3200" dirty="0">
                <a:solidFill>
                  <a:srgbClr val="FFFFFF"/>
                </a:solidFill>
                <a:latin typeface="Meiryo UI" panose="020B0604030504040204" pitchFamily="34" charset="-128"/>
                <a:ea typeface="Meiryo UI" panose="020B0604030504040204" pitchFamily="34" charset="-128"/>
              </a:rPr>
              <a:t>Azure</a:t>
            </a:r>
            <a:r>
              <a:rPr lang="ja-JP" altLang="en-US" sz="3200" dirty="0">
                <a:solidFill>
                  <a:srgbClr val="FFFFFF"/>
                </a:solidFill>
                <a:latin typeface="Meiryo UI" panose="020B0604030504040204" pitchFamily="34" charset="-128"/>
                <a:ea typeface="Meiryo UI" panose="020B0604030504040204" pitchFamily="34" charset="-128"/>
              </a:rPr>
              <a:t> </a:t>
            </a:r>
            <a:r>
              <a:rPr lang="en-US" altLang="ja-JP" sz="3200" dirty="0">
                <a:solidFill>
                  <a:srgbClr val="FFFFFF"/>
                </a:solidFill>
                <a:latin typeface="Meiryo UI" panose="020B0604030504040204" pitchFamily="34" charset="-128"/>
                <a:ea typeface="Meiryo UI" panose="020B0604030504040204" pitchFamily="34" charset="-128"/>
              </a:rPr>
              <a:t>AD </a:t>
            </a:r>
            <a:r>
              <a:rPr lang="ja-JP" altLang="en-US" sz="3200" dirty="0">
                <a:solidFill>
                  <a:srgbClr val="FFFFFF"/>
                </a:solidFill>
                <a:latin typeface="Meiryo UI" panose="020B0604030504040204" pitchFamily="34" charset="-128"/>
                <a:ea typeface="Meiryo UI" panose="020B0604030504040204" pitchFamily="34" charset="-128"/>
              </a:rPr>
              <a:t>情報収集</a:t>
            </a:r>
            <a:endParaRPr lang="en-US" altLang="ja-JP" sz="3200" dirty="0">
              <a:solidFill>
                <a:srgbClr val="FFFFFF"/>
              </a:solidFill>
              <a:latin typeface="Meiryo UI" panose="020B0604030504040204" pitchFamily="34" charset="-128"/>
              <a:ea typeface="Meiryo UI" panose="020B0604030504040204" pitchFamily="34" charset="-128"/>
            </a:endParaRPr>
          </a:p>
          <a:p>
            <a:pPr marR="0" lvl="1" algn="l" defTabSz="914400" rtl="0" eaLnBrk="1" fontAlgn="auto" latinLnBrk="0" hangingPunct="1">
              <a:lnSpc>
                <a:spcPct val="100000"/>
              </a:lnSpc>
              <a:spcBef>
                <a:spcPts val="0"/>
              </a:spcBef>
              <a:spcAft>
                <a:spcPts val="0"/>
              </a:spcAft>
              <a:buClrTx/>
              <a:buSzTx/>
              <a:tabLst/>
              <a:defRPr/>
            </a:pPr>
            <a:endParaRPr kumimoji="0" lang="en-US" sz="3400" b="0" i="0" u="none"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14:00-14:15: Q&amp;A</a:t>
            </a:r>
            <a:endParaRPr kumimoji="0" lang="en-US" sz="3400" b="0" i="0" u="none" strike="noStrike" kern="1200" cap="none" spc="0" normalizeH="0" baseline="0" noProof="0" dirty="0">
              <a:ln>
                <a:noFill/>
              </a:ln>
              <a:solidFill>
                <a:srgbClr val="FFFFFF"/>
              </a:solidFill>
              <a:effectLst/>
              <a:uLnTx/>
              <a:uFillTx/>
              <a:latin typeface="Meiryo UI" panose="020B0604030504040204" pitchFamily="34" charset="-128"/>
              <a:ea typeface="Meiryo UI" panose="020B0604030504040204" pitchFamily="34" charset="-128"/>
              <a:cs typeface="+mn-cs"/>
            </a:endParaRPr>
          </a:p>
        </p:txBody>
      </p:sp>
      <p:sp>
        <p:nvSpPr>
          <p:cNvPr id="4" name="Rectangle 3">
            <a:extLst>
              <a:ext uri="{FF2B5EF4-FFF2-40B4-BE49-F238E27FC236}">
                <a16:creationId xmlns:a16="http://schemas.microsoft.com/office/drawing/2014/main" id="{B9B2BB62-3D2B-4996-86EB-8B5F0A2F22C4}"/>
              </a:ext>
            </a:extLst>
          </p:cNvPr>
          <p:cNvSpPr/>
          <p:nvPr/>
        </p:nvSpPr>
        <p:spPr>
          <a:xfrm>
            <a:off x="522514" y="6197378"/>
            <a:ext cx="10319657" cy="369332"/>
          </a:xfrm>
          <a:prstGeom prst="rect">
            <a:avLst/>
          </a:prstGeom>
        </p:spPr>
        <p:txBody>
          <a:bodyPr wrap="square">
            <a:spAutoFit/>
          </a:bodyPr>
          <a:lstStyle/>
          <a:p>
            <a:pPr lvl="0">
              <a:defRPr/>
            </a:pPr>
            <a:r>
              <a:rPr lang="ja-JP" altLang="en-US" dirty="0">
                <a:solidFill>
                  <a:srgbClr val="FFFFFF"/>
                </a:solidFill>
              </a:rPr>
              <a:t>資料 </a:t>
            </a:r>
            <a:r>
              <a:rPr lang="en-US" altLang="ja-JP" dirty="0">
                <a:solidFill>
                  <a:srgbClr val="FFFFFF"/>
                </a:solidFill>
              </a:rPr>
              <a:t>URL : </a:t>
            </a:r>
            <a:r>
              <a:rPr lang="en-US" altLang="ja-JP" dirty="0">
                <a:latin typeface="Meiryo UI" panose="020B0604030504040204" pitchFamily="50" charset="-128"/>
                <a:ea typeface="Meiryo UI" panose="020B0604030504040204" pitchFamily="50" charset="-128"/>
              </a:rPr>
              <a:t>http://aka.ms/webinarppt</a:t>
            </a:r>
            <a:endParaRPr lang="en-US" dirty="0">
              <a:solidFill>
                <a:srgbClr val="FFFFFF"/>
              </a:solidFill>
            </a:endParaRPr>
          </a:p>
        </p:txBody>
      </p:sp>
    </p:spTree>
    <p:extLst>
      <p:ext uri="{BB962C8B-B14F-4D97-AF65-F5344CB8AC3E}">
        <p14:creationId xmlns:p14="http://schemas.microsoft.com/office/powerpoint/2010/main" val="36924844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40E23F8D-EC02-4230-B258-78EA0B61B7CB}"/>
              </a:ext>
            </a:extLst>
          </p:cNvPr>
          <p:cNvSpPr/>
          <p:nvPr/>
        </p:nvSpPr>
        <p:spPr>
          <a:xfrm>
            <a:off x="1797775" y="2767281"/>
            <a:ext cx="8596456" cy="1323439"/>
          </a:xfrm>
          <a:prstGeom prst="rect">
            <a:avLst/>
          </a:prstGeom>
        </p:spPr>
        <p:txBody>
          <a:bodyPr wrap="none">
            <a:spAutoFit/>
          </a:bodyPr>
          <a:lstStyle/>
          <a:p>
            <a:pPr algn="ctr"/>
            <a:r>
              <a:rPr kumimoji="1" lang="ja-JP" altLang="en-US" sz="4400" dirty="0">
                <a:latin typeface="メイリオ" panose="020B0604030504040204" pitchFamily="50" charset="-128"/>
                <a:ea typeface="メイリオ" panose="020B0604030504040204" pitchFamily="50" charset="-128"/>
              </a:rPr>
              <a:t>「</a:t>
            </a:r>
            <a:r>
              <a:rPr kumimoji="1" lang="en-US" altLang="ja-JP" sz="4400" dirty="0">
                <a:latin typeface="メイリオ" panose="020B0604030504040204" pitchFamily="50" charset="-128"/>
                <a:ea typeface="メイリオ" panose="020B0604030504040204" pitchFamily="50" charset="-128"/>
              </a:rPr>
              <a:t>Azure AD </a:t>
            </a:r>
            <a:r>
              <a:rPr kumimoji="1" lang="ja-JP" altLang="en-US" sz="4400" dirty="0">
                <a:latin typeface="メイリオ" panose="020B0604030504040204" pitchFamily="50" charset="-128"/>
                <a:ea typeface="メイリオ" panose="020B0604030504040204" pitchFamily="50" charset="-128"/>
              </a:rPr>
              <a:t>をフル活用せよ」</a:t>
            </a:r>
            <a:endParaRPr kumimoji="1" lang="en-US" altLang="ja-JP" sz="4400" dirty="0">
              <a:latin typeface="メイリオ" panose="020B0604030504040204" pitchFamily="50" charset="-128"/>
              <a:ea typeface="メイリオ" panose="020B0604030504040204" pitchFamily="50" charset="-128"/>
            </a:endParaRPr>
          </a:p>
          <a:p>
            <a:pPr algn="r"/>
            <a:r>
              <a:rPr kumimoji="1" lang="en-US" altLang="ja-JP" sz="3600" dirty="0">
                <a:latin typeface="メイリオ" panose="020B0604030504040204" pitchFamily="50" charset="-128"/>
                <a:ea typeface="メイリオ" panose="020B0604030504040204" pitchFamily="50" charset="-128"/>
              </a:rPr>
              <a:t>- CIO</a:t>
            </a:r>
          </a:p>
        </p:txBody>
      </p:sp>
    </p:spTree>
    <p:extLst>
      <p:ext uri="{BB962C8B-B14F-4D97-AF65-F5344CB8AC3E}">
        <p14:creationId xmlns:p14="http://schemas.microsoft.com/office/powerpoint/2010/main" val="31904073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99332217-ABE5-4C83-9B98-A3D661B8AEF8}"/>
              </a:ext>
            </a:extLst>
          </p:cNvPr>
          <p:cNvSpPr/>
          <p:nvPr/>
        </p:nvSpPr>
        <p:spPr bwMode="auto">
          <a:xfrm>
            <a:off x="602483" y="3826249"/>
            <a:ext cx="3657600" cy="7315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I want to provide my employees secure </a:t>
            </a:r>
            <a:br>
              <a:rPr kumimoji="0" lang="en-US" sz="14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and easy access to every application </a:t>
            </a:r>
            <a:br>
              <a:rPr kumimoji="0" lang="en-US" sz="14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from any location and any device</a:t>
            </a:r>
          </a:p>
        </p:txBody>
      </p:sp>
      <p:sp>
        <p:nvSpPr>
          <p:cNvPr id="107" name="Rectangle 106">
            <a:extLst>
              <a:ext uri="{FF2B5EF4-FFF2-40B4-BE49-F238E27FC236}">
                <a16:creationId xmlns:a16="http://schemas.microsoft.com/office/drawing/2014/main" id="{A9798156-E72D-4272-A5E7-3FEF3A76FEFE}"/>
              </a:ext>
            </a:extLst>
          </p:cNvPr>
          <p:cNvSpPr/>
          <p:nvPr/>
        </p:nvSpPr>
        <p:spPr bwMode="auto">
          <a:xfrm>
            <a:off x="602483" y="3826249"/>
            <a:ext cx="3657600" cy="7315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I need my customers, partners, and users to access the apps they need from everywhere and collaborate seamlessly</a:t>
            </a:r>
          </a:p>
        </p:txBody>
      </p:sp>
      <p:sp>
        <p:nvSpPr>
          <p:cNvPr id="108" name="Rectangle 107">
            <a:extLst>
              <a:ext uri="{FF2B5EF4-FFF2-40B4-BE49-F238E27FC236}">
                <a16:creationId xmlns:a16="http://schemas.microsoft.com/office/drawing/2014/main" id="{8BD3AF7C-1F7A-4C95-AE4C-050E92E2AA3E}"/>
              </a:ext>
            </a:extLst>
          </p:cNvPr>
          <p:cNvSpPr/>
          <p:nvPr/>
        </p:nvSpPr>
        <p:spPr bwMode="auto">
          <a:xfrm>
            <a:off x="602483" y="3826249"/>
            <a:ext cx="3657600" cy="7315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I want to cut costs, get self-service capabilities and automate Join/Move/Leave processes</a:t>
            </a:r>
          </a:p>
        </p:txBody>
      </p:sp>
      <p:sp>
        <p:nvSpPr>
          <p:cNvPr id="109" name="Rectangle 108">
            <a:extLst>
              <a:ext uri="{FF2B5EF4-FFF2-40B4-BE49-F238E27FC236}">
                <a16:creationId xmlns:a16="http://schemas.microsoft.com/office/drawing/2014/main" id="{66097B8C-F4B0-4C23-A323-DC8AF7F4274E}"/>
              </a:ext>
            </a:extLst>
          </p:cNvPr>
          <p:cNvSpPr/>
          <p:nvPr/>
        </p:nvSpPr>
        <p:spPr bwMode="auto">
          <a:xfrm>
            <a:off x="602483" y="3826249"/>
            <a:ext cx="3657600" cy="7315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[dev use case]</a:t>
            </a:r>
          </a:p>
        </p:txBody>
      </p:sp>
      <p:sp>
        <p:nvSpPr>
          <p:cNvPr id="110" name="Rectangle 109">
            <a:extLst>
              <a:ext uri="{FF2B5EF4-FFF2-40B4-BE49-F238E27FC236}">
                <a16:creationId xmlns:a16="http://schemas.microsoft.com/office/drawing/2014/main" id="{F4C88631-5782-449F-B029-7B17B27355E6}"/>
              </a:ext>
            </a:extLst>
          </p:cNvPr>
          <p:cNvSpPr/>
          <p:nvPr/>
        </p:nvSpPr>
        <p:spPr bwMode="auto">
          <a:xfrm>
            <a:off x="602483" y="3922582"/>
            <a:ext cx="3657600" cy="53885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I want to protect access to my</a:t>
            </a:r>
            <a:br>
              <a:rPr kumimoji="0" lang="en-US" sz="14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resources from advanced threats</a:t>
            </a:r>
          </a:p>
        </p:txBody>
      </p:sp>
      <p:sp>
        <p:nvSpPr>
          <p:cNvPr id="111" name="Rectangle 110">
            <a:extLst>
              <a:ext uri="{FF2B5EF4-FFF2-40B4-BE49-F238E27FC236}">
                <a16:creationId xmlns:a16="http://schemas.microsoft.com/office/drawing/2014/main" id="{72FAE9FD-5360-4C39-A87D-76C7249BE4DB}"/>
              </a:ext>
            </a:extLst>
          </p:cNvPr>
          <p:cNvSpPr/>
          <p:nvPr/>
        </p:nvSpPr>
        <p:spPr bwMode="auto">
          <a:xfrm>
            <a:off x="602483" y="3923845"/>
            <a:ext cx="3657600" cy="53632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I need to comply with industry regulation and national data protection laws 	</a:t>
            </a:r>
          </a:p>
        </p:txBody>
      </p:sp>
      <p:sp useBgFill="1">
        <p:nvSpPr>
          <p:cNvPr id="36" name="Rectangle 35">
            <a:extLst>
              <a:ext uri="{FF2B5EF4-FFF2-40B4-BE49-F238E27FC236}">
                <a16:creationId xmlns:a16="http://schemas.microsoft.com/office/drawing/2014/main" id="{AC5D0EA3-1DB1-4333-9F2B-E8CD921076E1}"/>
              </a:ext>
            </a:extLst>
          </p:cNvPr>
          <p:cNvSpPr/>
          <p:nvPr/>
        </p:nvSpPr>
        <p:spPr bwMode="auto">
          <a:xfrm>
            <a:off x="457200" y="3284878"/>
            <a:ext cx="3948167" cy="210236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619665DF-4791-4804-AEF8-CCF3FE652D79}"/>
              </a:ext>
            </a:extLst>
          </p:cNvPr>
          <p:cNvSpPr>
            <a:spLocks noGrp="1"/>
          </p:cNvSpPr>
          <p:nvPr>
            <p:ph type="title" idx="4294967295"/>
          </p:nvPr>
        </p:nvSpPr>
        <p:spPr>
          <a:xfrm>
            <a:off x="393424" y="3790950"/>
            <a:ext cx="4021138" cy="900113"/>
          </a:xfrm>
        </p:spPr>
        <p:txBody>
          <a:bodyPr/>
          <a:lstStyle/>
          <a:p>
            <a:pPr algn="ctr"/>
            <a:r>
              <a:rPr lang="en-US" sz="3200" dirty="0"/>
              <a:t>Azure Active Directory</a:t>
            </a:r>
          </a:p>
        </p:txBody>
      </p:sp>
      <p:sp>
        <p:nvSpPr>
          <p:cNvPr id="64" name="Freeform: Shape 63">
            <a:extLst>
              <a:ext uri="{FF2B5EF4-FFF2-40B4-BE49-F238E27FC236}">
                <a16:creationId xmlns:a16="http://schemas.microsoft.com/office/drawing/2014/main" id="{4FA43E20-423D-4BF4-81EA-1DC276A2D297}"/>
              </a:ext>
            </a:extLst>
          </p:cNvPr>
          <p:cNvSpPr>
            <a:spLocks noChangeAspect="1"/>
          </p:cNvSpPr>
          <p:nvPr/>
        </p:nvSpPr>
        <p:spPr bwMode="auto">
          <a:xfrm flipV="1">
            <a:off x="1281014" y="1559242"/>
            <a:ext cx="2245958" cy="223143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4" name="Group 23">
            <a:extLst>
              <a:ext uri="{FF2B5EF4-FFF2-40B4-BE49-F238E27FC236}">
                <a16:creationId xmlns:a16="http://schemas.microsoft.com/office/drawing/2014/main" id="{20C575F7-F77B-4E9A-95A1-E7BC8096F229}"/>
              </a:ext>
            </a:extLst>
          </p:cNvPr>
          <p:cNvGrpSpPr/>
          <p:nvPr/>
        </p:nvGrpSpPr>
        <p:grpSpPr>
          <a:xfrm>
            <a:off x="10206697" y="264320"/>
            <a:ext cx="1737360" cy="1005840"/>
            <a:chOff x="10206697" y="264320"/>
            <a:chExt cx="1737360" cy="1005840"/>
          </a:xfrm>
        </p:grpSpPr>
        <p:sp>
          <p:nvSpPr>
            <p:cNvPr id="53" name="Rectangle 52">
              <a:extLst>
                <a:ext uri="{FF2B5EF4-FFF2-40B4-BE49-F238E27FC236}">
                  <a16:creationId xmlns:a16="http://schemas.microsoft.com/office/drawing/2014/main" id="{DC4AF871-0B17-4822-B598-666985C55AF5}"/>
                </a:ext>
              </a:extLst>
            </p:cNvPr>
            <p:cNvSpPr/>
            <p:nvPr/>
          </p:nvSpPr>
          <p:spPr bwMode="auto">
            <a:xfrm>
              <a:off x="10206697" y="26432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Conditional Access</a:t>
              </a:r>
            </a:p>
          </p:txBody>
        </p:sp>
        <p:pic>
          <p:nvPicPr>
            <p:cNvPr id="4" name="Picture 3">
              <a:extLst>
                <a:ext uri="{FF2B5EF4-FFF2-40B4-BE49-F238E27FC236}">
                  <a16:creationId xmlns:a16="http://schemas.microsoft.com/office/drawing/2014/main" id="{E3517E17-B290-47B6-8854-68FE1CE2DFA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56620" y="538640"/>
              <a:ext cx="457200" cy="457200"/>
            </a:xfrm>
            <a:prstGeom prst="rect">
              <a:avLst/>
            </a:prstGeom>
          </p:spPr>
        </p:pic>
      </p:grpSp>
      <p:grpSp>
        <p:nvGrpSpPr>
          <p:cNvPr id="26" name="Group 25">
            <a:extLst>
              <a:ext uri="{FF2B5EF4-FFF2-40B4-BE49-F238E27FC236}">
                <a16:creationId xmlns:a16="http://schemas.microsoft.com/office/drawing/2014/main" id="{44D289E7-15BC-483A-903A-943448CE3A0A}"/>
              </a:ext>
            </a:extLst>
          </p:cNvPr>
          <p:cNvGrpSpPr/>
          <p:nvPr/>
        </p:nvGrpSpPr>
        <p:grpSpPr>
          <a:xfrm>
            <a:off x="10206697" y="1328125"/>
            <a:ext cx="1737360" cy="1005840"/>
            <a:chOff x="10206697" y="1328125"/>
            <a:chExt cx="1737360" cy="1005840"/>
          </a:xfrm>
        </p:grpSpPr>
        <p:sp>
          <p:nvSpPr>
            <p:cNvPr id="54" name="Rectangle 53">
              <a:extLst>
                <a:ext uri="{FF2B5EF4-FFF2-40B4-BE49-F238E27FC236}">
                  <a16:creationId xmlns:a16="http://schemas.microsoft.com/office/drawing/2014/main" id="{57B71EFC-F168-46AD-8E0D-847DCC656C3D}"/>
                </a:ext>
              </a:extLst>
            </p:cNvPr>
            <p:cNvSpPr/>
            <p:nvPr/>
          </p:nvSpPr>
          <p:spPr bwMode="auto">
            <a:xfrm>
              <a:off x="10206697" y="1328125"/>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Multi-Factor Authentication</a:t>
              </a:r>
            </a:p>
          </p:txBody>
        </p:sp>
        <p:pic>
          <p:nvPicPr>
            <p:cNvPr id="6" name="Picture 5">
              <a:extLst>
                <a:ext uri="{FF2B5EF4-FFF2-40B4-BE49-F238E27FC236}">
                  <a16:creationId xmlns:a16="http://schemas.microsoft.com/office/drawing/2014/main" id="{14DB28BD-6612-44E1-BC6E-F7D1A6A9E5E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56620" y="1602445"/>
              <a:ext cx="457200" cy="457200"/>
            </a:xfrm>
            <a:prstGeom prst="rect">
              <a:avLst/>
            </a:prstGeom>
          </p:spPr>
        </p:pic>
      </p:grpSp>
      <p:grpSp>
        <p:nvGrpSpPr>
          <p:cNvPr id="9" name="Group 8">
            <a:extLst>
              <a:ext uri="{FF2B5EF4-FFF2-40B4-BE49-F238E27FC236}">
                <a16:creationId xmlns:a16="http://schemas.microsoft.com/office/drawing/2014/main" id="{5D6AC47A-C9E9-45FB-9B8C-F6657F64712E}"/>
              </a:ext>
            </a:extLst>
          </p:cNvPr>
          <p:cNvGrpSpPr/>
          <p:nvPr/>
        </p:nvGrpSpPr>
        <p:grpSpPr>
          <a:xfrm>
            <a:off x="4807987" y="2391930"/>
            <a:ext cx="1737360" cy="1005840"/>
            <a:chOff x="4807987" y="2391930"/>
            <a:chExt cx="1737360" cy="1005840"/>
          </a:xfrm>
        </p:grpSpPr>
        <p:sp>
          <p:nvSpPr>
            <p:cNvPr id="40" name="Rectangle 39">
              <a:extLst>
                <a:ext uri="{FF2B5EF4-FFF2-40B4-BE49-F238E27FC236}">
                  <a16:creationId xmlns:a16="http://schemas.microsoft.com/office/drawing/2014/main" id="{978CD808-755F-46B2-B126-46659EA51457}"/>
                </a:ext>
              </a:extLst>
            </p:cNvPr>
            <p:cNvSpPr/>
            <p:nvPr/>
          </p:nvSpPr>
          <p:spPr bwMode="auto">
            <a:xfrm>
              <a:off x="4807987" y="239193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Addition of custom cloud apps</a:t>
              </a:r>
            </a:p>
          </p:txBody>
        </p:sp>
        <p:pic>
          <p:nvPicPr>
            <p:cNvPr id="10" name="Picture 9">
              <a:extLst>
                <a:ext uri="{FF2B5EF4-FFF2-40B4-BE49-F238E27FC236}">
                  <a16:creationId xmlns:a16="http://schemas.microsoft.com/office/drawing/2014/main" id="{07EA88FC-299A-402F-9D0F-D9357AB1C5D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41122" y="2666250"/>
              <a:ext cx="457200" cy="457200"/>
            </a:xfrm>
            <a:prstGeom prst="rect">
              <a:avLst/>
            </a:prstGeom>
          </p:spPr>
        </p:pic>
      </p:grpSp>
      <p:grpSp>
        <p:nvGrpSpPr>
          <p:cNvPr id="11" name="Group 10">
            <a:extLst>
              <a:ext uri="{FF2B5EF4-FFF2-40B4-BE49-F238E27FC236}">
                <a16:creationId xmlns:a16="http://schemas.microsoft.com/office/drawing/2014/main" id="{79A0EAC9-F73E-444D-8797-2EB294747DA9}"/>
              </a:ext>
            </a:extLst>
          </p:cNvPr>
          <p:cNvGrpSpPr/>
          <p:nvPr/>
        </p:nvGrpSpPr>
        <p:grpSpPr>
          <a:xfrm>
            <a:off x="4807987" y="3455733"/>
            <a:ext cx="1737360" cy="1005840"/>
            <a:chOff x="4807987" y="3455733"/>
            <a:chExt cx="1737360" cy="1005840"/>
          </a:xfrm>
        </p:grpSpPr>
        <p:sp>
          <p:nvSpPr>
            <p:cNvPr id="41" name="Rectangle 40">
              <a:extLst>
                <a:ext uri="{FF2B5EF4-FFF2-40B4-BE49-F238E27FC236}">
                  <a16:creationId xmlns:a16="http://schemas.microsoft.com/office/drawing/2014/main" id="{F9BA3E00-06DF-4248-AF87-730769FFD5A8}"/>
                </a:ext>
              </a:extLst>
            </p:cNvPr>
            <p:cNvSpPr/>
            <p:nvPr/>
          </p:nvSpPr>
          <p:spPr bwMode="auto">
            <a:xfrm>
              <a:off x="4807987" y="345573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Remote Access to on-premises apps</a:t>
              </a:r>
            </a:p>
          </p:txBody>
        </p:sp>
        <p:pic>
          <p:nvPicPr>
            <p:cNvPr id="12" name="Picture 11">
              <a:extLst>
                <a:ext uri="{FF2B5EF4-FFF2-40B4-BE49-F238E27FC236}">
                  <a16:creationId xmlns:a16="http://schemas.microsoft.com/office/drawing/2014/main" id="{C2DF87E7-6A77-474F-A592-2D024F81A0E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941122" y="3730053"/>
              <a:ext cx="457200" cy="457200"/>
            </a:xfrm>
            <a:prstGeom prst="rect">
              <a:avLst/>
            </a:prstGeom>
          </p:spPr>
        </p:pic>
      </p:grpSp>
      <p:grpSp>
        <p:nvGrpSpPr>
          <p:cNvPr id="28" name="Group 27">
            <a:extLst>
              <a:ext uri="{FF2B5EF4-FFF2-40B4-BE49-F238E27FC236}">
                <a16:creationId xmlns:a16="http://schemas.microsoft.com/office/drawing/2014/main" id="{F8D567BD-9DCF-4B81-8A98-E3B08CACC271}"/>
              </a:ext>
            </a:extLst>
          </p:cNvPr>
          <p:cNvGrpSpPr/>
          <p:nvPr/>
        </p:nvGrpSpPr>
        <p:grpSpPr>
          <a:xfrm>
            <a:off x="10206697" y="3455733"/>
            <a:ext cx="1737360" cy="1005840"/>
            <a:chOff x="10206697" y="3455733"/>
            <a:chExt cx="1737360" cy="1005840"/>
          </a:xfrm>
        </p:grpSpPr>
        <p:sp>
          <p:nvSpPr>
            <p:cNvPr id="56" name="Rectangle 55">
              <a:extLst>
                <a:ext uri="{FF2B5EF4-FFF2-40B4-BE49-F238E27FC236}">
                  <a16:creationId xmlns:a16="http://schemas.microsoft.com/office/drawing/2014/main" id="{CBA5E6C3-A660-4CEC-86FB-2CA7A0596436}"/>
                </a:ext>
              </a:extLst>
            </p:cNvPr>
            <p:cNvSpPr/>
            <p:nvPr/>
          </p:nvSpPr>
          <p:spPr bwMode="auto">
            <a:xfrm>
              <a:off x="10206697" y="345573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Privileged Identity Management</a:t>
              </a:r>
            </a:p>
          </p:txBody>
        </p:sp>
        <p:pic>
          <p:nvPicPr>
            <p:cNvPr id="16" name="Picture 15">
              <a:extLst>
                <a:ext uri="{FF2B5EF4-FFF2-40B4-BE49-F238E27FC236}">
                  <a16:creationId xmlns:a16="http://schemas.microsoft.com/office/drawing/2014/main" id="{C5F6E7AE-4C53-4ED8-9CC7-18F0C5A5544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356620" y="3730053"/>
              <a:ext cx="457200" cy="457200"/>
            </a:xfrm>
            <a:prstGeom prst="rect">
              <a:avLst/>
            </a:prstGeom>
          </p:spPr>
        </p:pic>
      </p:grpSp>
      <p:grpSp>
        <p:nvGrpSpPr>
          <p:cNvPr id="31" name="Group 30">
            <a:extLst>
              <a:ext uri="{FF2B5EF4-FFF2-40B4-BE49-F238E27FC236}">
                <a16:creationId xmlns:a16="http://schemas.microsoft.com/office/drawing/2014/main" id="{51AC590B-6639-4DFB-A323-2FCA2D362671}"/>
              </a:ext>
            </a:extLst>
          </p:cNvPr>
          <p:cNvGrpSpPr/>
          <p:nvPr/>
        </p:nvGrpSpPr>
        <p:grpSpPr>
          <a:xfrm>
            <a:off x="8407127" y="2391930"/>
            <a:ext cx="1737360" cy="1005840"/>
            <a:chOff x="8407127" y="2391930"/>
            <a:chExt cx="1737360" cy="1005840"/>
          </a:xfrm>
        </p:grpSpPr>
        <p:sp>
          <p:nvSpPr>
            <p:cNvPr id="51" name="Rectangle 50">
              <a:extLst>
                <a:ext uri="{FF2B5EF4-FFF2-40B4-BE49-F238E27FC236}">
                  <a16:creationId xmlns:a16="http://schemas.microsoft.com/office/drawing/2014/main" id="{F58E2BCB-A9D8-4723-A8CF-4B55C1AE6E51}"/>
                </a:ext>
              </a:extLst>
            </p:cNvPr>
            <p:cNvSpPr/>
            <p:nvPr/>
          </p:nvSpPr>
          <p:spPr bwMode="auto">
            <a:xfrm>
              <a:off x="8407127" y="239193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Segoe UI" pitchFamily="34" charset="0"/>
                  <a:cs typeface="Arial" panose="020B0604020202020204" pitchFamily="34" charset="0"/>
                </a:rPr>
                <a:t>Dynamic Groups</a:t>
              </a:r>
            </a:p>
          </p:txBody>
        </p:sp>
        <p:sp>
          <p:nvSpPr>
            <p:cNvPr id="62" name="Freeform 24">
              <a:extLst>
                <a:ext uri="{FF2B5EF4-FFF2-40B4-BE49-F238E27FC236}">
                  <a16:creationId xmlns:a16="http://schemas.microsoft.com/office/drawing/2014/main" id="{ED5B8E3D-6218-4A80-BD6D-705EFE7DDEFE}"/>
                </a:ext>
              </a:extLst>
            </p:cNvPr>
            <p:cNvSpPr>
              <a:spLocks noChangeAspect="1" noEditPoints="1"/>
            </p:cNvSpPr>
            <p:nvPr/>
          </p:nvSpPr>
          <p:spPr bwMode="auto">
            <a:xfrm>
              <a:off x="8542380" y="2708640"/>
              <a:ext cx="457200" cy="37242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27" name="Group 26">
            <a:extLst>
              <a:ext uri="{FF2B5EF4-FFF2-40B4-BE49-F238E27FC236}">
                <a16:creationId xmlns:a16="http://schemas.microsoft.com/office/drawing/2014/main" id="{C9485D82-E668-4F6A-8C9A-4AEF98C9AA1E}"/>
              </a:ext>
            </a:extLst>
          </p:cNvPr>
          <p:cNvGrpSpPr/>
          <p:nvPr/>
        </p:nvGrpSpPr>
        <p:grpSpPr>
          <a:xfrm>
            <a:off x="10206697" y="2391930"/>
            <a:ext cx="1737360" cy="1005840"/>
            <a:chOff x="10206697" y="2391930"/>
            <a:chExt cx="1737360" cy="1005840"/>
          </a:xfrm>
        </p:grpSpPr>
        <p:sp>
          <p:nvSpPr>
            <p:cNvPr id="55" name="Rectangle 54">
              <a:extLst>
                <a:ext uri="{FF2B5EF4-FFF2-40B4-BE49-F238E27FC236}">
                  <a16:creationId xmlns:a16="http://schemas.microsoft.com/office/drawing/2014/main" id="{2DC2C985-506E-419B-838E-C17960778287}"/>
                </a:ext>
              </a:extLst>
            </p:cNvPr>
            <p:cNvSpPr/>
            <p:nvPr/>
          </p:nvSpPr>
          <p:spPr bwMode="auto">
            <a:xfrm>
              <a:off x="10206697" y="239193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Identity Protection</a:t>
              </a:r>
            </a:p>
          </p:txBody>
        </p:sp>
        <p:pic>
          <p:nvPicPr>
            <p:cNvPr id="25" name="Picture 24" descr="A close up of a building&#10;&#10;Description generated with high confidence">
              <a:extLst>
                <a:ext uri="{FF2B5EF4-FFF2-40B4-BE49-F238E27FC236}">
                  <a16:creationId xmlns:a16="http://schemas.microsoft.com/office/drawing/2014/main" id="{BBD3BE0A-580E-469A-A203-AF5C3161040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356620" y="2666250"/>
              <a:ext cx="457200" cy="457200"/>
            </a:xfrm>
            <a:prstGeom prst="rect">
              <a:avLst/>
            </a:prstGeom>
          </p:spPr>
        </p:pic>
      </p:grpSp>
      <p:grpSp>
        <p:nvGrpSpPr>
          <p:cNvPr id="14" name="Group 13">
            <a:extLst>
              <a:ext uri="{FF2B5EF4-FFF2-40B4-BE49-F238E27FC236}">
                <a16:creationId xmlns:a16="http://schemas.microsoft.com/office/drawing/2014/main" id="{7EAADBE1-B661-476A-8C9E-9C5CCC75745F}"/>
              </a:ext>
            </a:extLst>
          </p:cNvPr>
          <p:cNvGrpSpPr/>
          <p:nvPr/>
        </p:nvGrpSpPr>
        <p:grpSpPr>
          <a:xfrm>
            <a:off x="4807987" y="5583343"/>
            <a:ext cx="1737360" cy="1005840"/>
            <a:chOff x="4807987" y="5583343"/>
            <a:chExt cx="1737360" cy="1005840"/>
          </a:xfrm>
        </p:grpSpPr>
        <p:sp>
          <p:nvSpPr>
            <p:cNvPr id="43" name="Rectangle 42">
              <a:extLst>
                <a:ext uri="{FF2B5EF4-FFF2-40B4-BE49-F238E27FC236}">
                  <a16:creationId xmlns:a16="http://schemas.microsoft.com/office/drawing/2014/main" id="{507E48C5-D9BD-4631-9759-5B4AC003D7C4}"/>
                </a:ext>
              </a:extLst>
            </p:cNvPr>
            <p:cNvSpPr/>
            <p:nvPr/>
          </p:nvSpPr>
          <p:spPr bwMode="auto">
            <a:xfrm>
              <a:off x="4807987" y="558334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Azure AD DS</a:t>
              </a:r>
            </a:p>
          </p:txBody>
        </p:sp>
        <p:pic>
          <p:nvPicPr>
            <p:cNvPr id="29" name="Picture 28">
              <a:extLst>
                <a:ext uri="{FF2B5EF4-FFF2-40B4-BE49-F238E27FC236}">
                  <a16:creationId xmlns:a16="http://schemas.microsoft.com/office/drawing/2014/main" id="{9DF652F7-43AB-48A1-AEB5-F7165C50FBB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941122" y="5857663"/>
              <a:ext cx="457200" cy="457200"/>
            </a:xfrm>
            <a:prstGeom prst="rect">
              <a:avLst/>
            </a:prstGeom>
          </p:spPr>
        </p:pic>
      </p:grpSp>
      <p:grpSp>
        <p:nvGrpSpPr>
          <p:cNvPr id="15" name="Group 14">
            <a:extLst>
              <a:ext uri="{FF2B5EF4-FFF2-40B4-BE49-F238E27FC236}">
                <a16:creationId xmlns:a16="http://schemas.microsoft.com/office/drawing/2014/main" id="{D2AE4259-E793-4BA0-A445-514CF1D2A747}"/>
              </a:ext>
            </a:extLst>
          </p:cNvPr>
          <p:cNvGrpSpPr/>
          <p:nvPr/>
        </p:nvGrpSpPr>
        <p:grpSpPr>
          <a:xfrm>
            <a:off x="6607557" y="5583343"/>
            <a:ext cx="1737360" cy="1005840"/>
            <a:chOff x="6607557" y="5583343"/>
            <a:chExt cx="1737360" cy="1005840"/>
          </a:xfrm>
        </p:grpSpPr>
        <p:sp>
          <p:nvSpPr>
            <p:cNvPr id="59" name="Rectangle 58">
              <a:extLst>
                <a:ext uri="{FF2B5EF4-FFF2-40B4-BE49-F238E27FC236}">
                  <a16:creationId xmlns:a16="http://schemas.microsoft.com/office/drawing/2014/main" id="{95AA0478-4E52-40A5-BAC0-A1241379B550}"/>
                </a:ext>
              </a:extLst>
            </p:cNvPr>
            <p:cNvSpPr/>
            <p:nvPr/>
          </p:nvSpPr>
          <p:spPr bwMode="auto">
            <a:xfrm>
              <a:off x="6607557" y="558334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Office 365 App Launcher</a:t>
              </a:r>
            </a:p>
          </p:txBody>
        </p:sp>
        <p:sp>
          <p:nvSpPr>
            <p:cNvPr id="74" name="Freeform: Shape 73">
              <a:extLst>
                <a:ext uri="{FF2B5EF4-FFF2-40B4-BE49-F238E27FC236}">
                  <a16:creationId xmlns:a16="http://schemas.microsoft.com/office/drawing/2014/main" id="{43D29D4A-51C1-4F56-AC29-9EED05D1C89B}"/>
                </a:ext>
              </a:extLst>
            </p:cNvPr>
            <p:cNvSpPr>
              <a:spLocks noChangeAspect="1"/>
            </p:cNvSpPr>
            <p:nvPr/>
          </p:nvSpPr>
          <p:spPr bwMode="auto">
            <a:xfrm>
              <a:off x="6735299" y="5903383"/>
              <a:ext cx="365760" cy="365760"/>
            </a:xfrm>
            <a:custGeom>
              <a:avLst/>
              <a:gdLst>
                <a:gd name="connsiteX0" fmla="*/ 640080 w 914400"/>
                <a:gd name="connsiteY0" fmla="*/ 640080 h 914400"/>
                <a:gd name="connsiteX1" fmla="*/ 914400 w 914400"/>
                <a:gd name="connsiteY1" fmla="*/ 640080 h 914400"/>
                <a:gd name="connsiteX2" fmla="*/ 914400 w 914400"/>
                <a:gd name="connsiteY2" fmla="*/ 914400 h 914400"/>
                <a:gd name="connsiteX3" fmla="*/ 640080 w 914400"/>
                <a:gd name="connsiteY3" fmla="*/ 914400 h 914400"/>
                <a:gd name="connsiteX4" fmla="*/ 320040 w 914400"/>
                <a:gd name="connsiteY4" fmla="*/ 640080 h 914400"/>
                <a:gd name="connsiteX5" fmla="*/ 594360 w 914400"/>
                <a:gd name="connsiteY5" fmla="*/ 640080 h 914400"/>
                <a:gd name="connsiteX6" fmla="*/ 594360 w 914400"/>
                <a:gd name="connsiteY6" fmla="*/ 914400 h 914400"/>
                <a:gd name="connsiteX7" fmla="*/ 320040 w 914400"/>
                <a:gd name="connsiteY7" fmla="*/ 914400 h 914400"/>
                <a:gd name="connsiteX8" fmla="*/ 0 w 914400"/>
                <a:gd name="connsiteY8" fmla="*/ 640080 h 914400"/>
                <a:gd name="connsiteX9" fmla="*/ 274320 w 914400"/>
                <a:gd name="connsiteY9" fmla="*/ 640080 h 914400"/>
                <a:gd name="connsiteX10" fmla="*/ 274320 w 914400"/>
                <a:gd name="connsiteY10" fmla="*/ 914400 h 914400"/>
                <a:gd name="connsiteX11" fmla="*/ 0 w 914400"/>
                <a:gd name="connsiteY11" fmla="*/ 914400 h 914400"/>
                <a:gd name="connsiteX12" fmla="*/ 640080 w 914400"/>
                <a:gd name="connsiteY12" fmla="*/ 320040 h 914400"/>
                <a:gd name="connsiteX13" fmla="*/ 914400 w 914400"/>
                <a:gd name="connsiteY13" fmla="*/ 320040 h 914400"/>
                <a:gd name="connsiteX14" fmla="*/ 914400 w 914400"/>
                <a:gd name="connsiteY14" fmla="*/ 594360 h 914400"/>
                <a:gd name="connsiteX15" fmla="*/ 640080 w 914400"/>
                <a:gd name="connsiteY15" fmla="*/ 594360 h 914400"/>
                <a:gd name="connsiteX16" fmla="*/ 320040 w 914400"/>
                <a:gd name="connsiteY16" fmla="*/ 320040 h 914400"/>
                <a:gd name="connsiteX17" fmla="*/ 594360 w 914400"/>
                <a:gd name="connsiteY17" fmla="*/ 320040 h 914400"/>
                <a:gd name="connsiteX18" fmla="*/ 594360 w 914400"/>
                <a:gd name="connsiteY18" fmla="*/ 594360 h 914400"/>
                <a:gd name="connsiteX19" fmla="*/ 320040 w 914400"/>
                <a:gd name="connsiteY19" fmla="*/ 594360 h 914400"/>
                <a:gd name="connsiteX20" fmla="*/ 0 w 914400"/>
                <a:gd name="connsiteY20" fmla="*/ 320040 h 914400"/>
                <a:gd name="connsiteX21" fmla="*/ 274320 w 914400"/>
                <a:gd name="connsiteY21" fmla="*/ 320040 h 914400"/>
                <a:gd name="connsiteX22" fmla="*/ 274320 w 914400"/>
                <a:gd name="connsiteY22" fmla="*/ 594360 h 914400"/>
                <a:gd name="connsiteX23" fmla="*/ 0 w 914400"/>
                <a:gd name="connsiteY23" fmla="*/ 594360 h 914400"/>
                <a:gd name="connsiteX24" fmla="*/ 640080 w 914400"/>
                <a:gd name="connsiteY24" fmla="*/ 0 h 914400"/>
                <a:gd name="connsiteX25" fmla="*/ 914400 w 914400"/>
                <a:gd name="connsiteY25" fmla="*/ 0 h 914400"/>
                <a:gd name="connsiteX26" fmla="*/ 914400 w 914400"/>
                <a:gd name="connsiteY26" fmla="*/ 274320 h 914400"/>
                <a:gd name="connsiteX27" fmla="*/ 640080 w 914400"/>
                <a:gd name="connsiteY27" fmla="*/ 274320 h 914400"/>
                <a:gd name="connsiteX28" fmla="*/ 320040 w 914400"/>
                <a:gd name="connsiteY28" fmla="*/ 0 h 914400"/>
                <a:gd name="connsiteX29" fmla="*/ 594360 w 914400"/>
                <a:gd name="connsiteY29" fmla="*/ 0 h 914400"/>
                <a:gd name="connsiteX30" fmla="*/ 594360 w 914400"/>
                <a:gd name="connsiteY30" fmla="*/ 274320 h 914400"/>
                <a:gd name="connsiteX31" fmla="*/ 320040 w 914400"/>
                <a:gd name="connsiteY31" fmla="*/ 274320 h 914400"/>
                <a:gd name="connsiteX32" fmla="*/ 0 w 914400"/>
                <a:gd name="connsiteY32" fmla="*/ 0 h 914400"/>
                <a:gd name="connsiteX33" fmla="*/ 274320 w 914400"/>
                <a:gd name="connsiteY33" fmla="*/ 0 h 914400"/>
                <a:gd name="connsiteX34" fmla="*/ 274320 w 914400"/>
                <a:gd name="connsiteY34" fmla="*/ 274320 h 914400"/>
                <a:gd name="connsiteX35" fmla="*/ 0 w 914400"/>
                <a:gd name="connsiteY35" fmla="*/ 27432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4400" h="914400">
                  <a:moveTo>
                    <a:pt x="640080" y="640080"/>
                  </a:moveTo>
                  <a:lnTo>
                    <a:pt x="914400" y="640080"/>
                  </a:lnTo>
                  <a:lnTo>
                    <a:pt x="914400" y="914400"/>
                  </a:lnTo>
                  <a:lnTo>
                    <a:pt x="640080" y="914400"/>
                  </a:lnTo>
                  <a:close/>
                  <a:moveTo>
                    <a:pt x="320040" y="640080"/>
                  </a:moveTo>
                  <a:lnTo>
                    <a:pt x="594360" y="640080"/>
                  </a:lnTo>
                  <a:lnTo>
                    <a:pt x="594360" y="914400"/>
                  </a:lnTo>
                  <a:lnTo>
                    <a:pt x="320040" y="914400"/>
                  </a:lnTo>
                  <a:close/>
                  <a:moveTo>
                    <a:pt x="0" y="640080"/>
                  </a:moveTo>
                  <a:lnTo>
                    <a:pt x="274320" y="640080"/>
                  </a:lnTo>
                  <a:lnTo>
                    <a:pt x="274320" y="914400"/>
                  </a:lnTo>
                  <a:lnTo>
                    <a:pt x="0" y="914400"/>
                  </a:lnTo>
                  <a:close/>
                  <a:moveTo>
                    <a:pt x="640080" y="320040"/>
                  </a:moveTo>
                  <a:lnTo>
                    <a:pt x="914400" y="320040"/>
                  </a:lnTo>
                  <a:lnTo>
                    <a:pt x="914400" y="594360"/>
                  </a:lnTo>
                  <a:lnTo>
                    <a:pt x="640080" y="594360"/>
                  </a:lnTo>
                  <a:close/>
                  <a:moveTo>
                    <a:pt x="320040" y="320040"/>
                  </a:moveTo>
                  <a:lnTo>
                    <a:pt x="594360" y="320040"/>
                  </a:lnTo>
                  <a:lnTo>
                    <a:pt x="594360" y="594360"/>
                  </a:lnTo>
                  <a:lnTo>
                    <a:pt x="320040" y="594360"/>
                  </a:lnTo>
                  <a:close/>
                  <a:moveTo>
                    <a:pt x="0" y="320040"/>
                  </a:moveTo>
                  <a:lnTo>
                    <a:pt x="274320" y="320040"/>
                  </a:lnTo>
                  <a:lnTo>
                    <a:pt x="274320" y="594360"/>
                  </a:lnTo>
                  <a:lnTo>
                    <a:pt x="0" y="594360"/>
                  </a:lnTo>
                  <a:close/>
                  <a:moveTo>
                    <a:pt x="640080" y="0"/>
                  </a:moveTo>
                  <a:lnTo>
                    <a:pt x="914400" y="0"/>
                  </a:lnTo>
                  <a:lnTo>
                    <a:pt x="914400" y="274320"/>
                  </a:lnTo>
                  <a:lnTo>
                    <a:pt x="640080" y="274320"/>
                  </a:lnTo>
                  <a:close/>
                  <a:moveTo>
                    <a:pt x="320040" y="0"/>
                  </a:moveTo>
                  <a:lnTo>
                    <a:pt x="594360" y="0"/>
                  </a:lnTo>
                  <a:lnTo>
                    <a:pt x="594360" y="274320"/>
                  </a:lnTo>
                  <a:lnTo>
                    <a:pt x="320040" y="274320"/>
                  </a:lnTo>
                  <a:close/>
                  <a:moveTo>
                    <a:pt x="0" y="0"/>
                  </a:moveTo>
                  <a:lnTo>
                    <a:pt x="274320" y="0"/>
                  </a:lnTo>
                  <a:lnTo>
                    <a:pt x="274320" y="274320"/>
                  </a:lnTo>
                  <a:lnTo>
                    <a:pt x="0" y="274320"/>
                  </a:lnTo>
                  <a:close/>
                </a:path>
              </a:pathLst>
            </a:cu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30" name="Group 29">
            <a:extLst>
              <a:ext uri="{FF2B5EF4-FFF2-40B4-BE49-F238E27FC236}">
                <a16:creationId xmlns:a16="http://schemas.microsoft.com/office/drawing/2014/main" id="{3E4AC795-C10D-4878-8070-B16FBBE22709}"/>
              </a:ext>
            </a:extLst>
          </p:cNvPr>
          <p:cNvGrpSpPr/>
          <p:nvPr/>
        </p:nvGrpSpPr>
        <p:grpSpPr>
          <a:xfrm>
            <a:off x="8407127" y="3455733"/>
            <a:ext cx="1737360" cy="1005840"/>
            <a:chOff x="8407127" y="3455733"/>
            <a:chExt cx="1737360" cy="1005840"/>
          </a:xfrm>
        </p:grpSpPr>
        <p:sp>
          <p:nvSpPr>
            <p:cNvPr id="52" name="Rectangle 51">
              <a:extLst>
                <a:ext uri="{FF2B5EF4-FFF2-40B4-BE49-F238E27FC236}">
                  <a16:creationId xmlns:a16="http://schemas.microsoft.com/office/drawing/2014/main" id="{60C81F0B-E314-4301-94B0-0A0552394B9A}"/>
                </a:ext>
              </a:extLst>
            </p:cNvPr>
            <p:cNvSpPr/>
            <p:nvPr/>
          </p:nvSpPr>
          <p:spPr bwMode="auto">
            <a:xfrm>
              <a:off x="8407127" y="345573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Segoe UI" pitchFamily="34" charset="0"/>
                  <a:cs typeface="Arial" panose="020B0604020202020204" pitchFamily="34" charset="0"/>
                </a:rPr>
                <a:t>Group-Based Licensing</a:t>
              </a:r>
            </a:p>
          </p:txBody>
        </p:sp>
        <p:pic>
          <p:nvPicPr>
            <p:cNvPr id="75" name="Picture 74" descr="A close up of a logo&#10;&#10;Description generated with very high confidence">
              <a:extLst>
                <a:ext uri="{FF2B5EF4-FFF2-40B4-BE49-F238E27FC236}">
                  <a16:creationId xmlns:a16="http://schemas.microsoft.com/office/drawing/2014/main" id="{C56253E1-6643-43E6-814C-7B0325D2882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542380" y="3730053"/>
              <a:ext cx="457200" cy="457200"/>
            </a:xfrm>
            <a:prstGeom prst="rect">
              <a:avLst/>
            </a:prstGeom>
          </p:spPr>
        </p:pic>
      </p:grpSp>
      <p:grpSp>
        <p:nvGrpSpPr>
          <p:cNvPr id="19" name="Group 18">
            <a:extLst>
              <a:ext uri="{FF2B5EF4-FFF2-40B4-BE49-F238E27FC236}">
                <a16:creationId xmlns:a16="http://schemas.microsoft.com/office/drawing/2014/main" id="{DB3CA279-D6EF-45BA-A067-C1FF9F391C0F}"/>
              </a:ext>
            </a:extLst>
          </p:cNvPr>
          <p:cNvGrpSpPr/>
          <p:nvPr/>
        </p:nvGrpSpPr>
        <p:grpSpPr>
          <a:xfrm>
            <a:off x="6607557" y="2391930"/>
            <a:ext cx="1737360" cy="1005840"/>
            <a:chOff x="6607557" y="2391930"/>
            <a:chExt cx="1737360" cy="1005840"/>
          </a:xfrm>
        </p:grpSpPr>
        <p:sp>
          <p:nvSpPr>
            <p:cNvPr id="46" name="Rectangle 45">
              <a:extLst>
                <a:ext uri="{FF2B5EF4-FFF2-40B4-BE49-F238E27FC236}">
                  <a16:creationId xmlns:a16="http://schemas.microsoft.com/office/drawing/2014/main" id="{1619CF2F-C2C7-4162-BC6B-434AB356A6F6}"/>
                </a:ext>
              </a:extLst>
            </p:cNvPr>
            <p:cNvSpPr/>
            <p:nvPr/>
          </p:nvSpPr>
          <p:spPr bwMode="auto">
            <a:xfrm>
              <a:off x="6607557" y="239193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Access Panel/MyApps</a:t>
              </a:r>
            </a:p>
          </p:txBody>
        </p:sp>
        <p:pic>
          <p:nvPicPr>
            <p:cNvPr id="77" name="Picture 76">
              <a:extLst>
                <a:ext uri="{FF2B5EF4-FFF2-40B4-BE49-F238E27FC236}">
                  <a16:creationId xmlns:a16="http://schemas.microsoft.com/office/drawing/2014/main" id="{57D08587-36E0-4D75-AAEB-57B554E8A97A}"/>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735299" y="2666250"/>
              <a:ext cx="457200" cy="457200"/>
            </a:xfrm>
            <a:prstGeom prst="rect">
              <a:avLst/>
            </a:prstGeom>
          </p:spPr>
        </p:pic>
      </p:grpSp>
      <p:grpSp>
        <p:nvGrpSpPr>
          <p:cNvPr id="3" name="Group 2">
            <a:extLst>
              <a:ext uri="{FF2B5EF4-FFF2-40B4-BE49-F238E27FC236}">
                <a16:creationId xmlns:a16="http://schemas.microsoft.com/office/drawing/2014/main" id="{2A3840C8-61C5-4230-9AB8-16A7FFD7B103}"/>
              </a:ext>
            </a:extLst>
          </p:cNvPr>
          <p:cNvGrpSpPr/>
          <p:nvPr/>
        </p:nvGrpSpPr>
        <p:grpSpPr>
          <a:xfrm>
            <a:off x="4807987" y="264320"/>
            <a:ext cx="1737360" cy="1005840"/>
            <a:chOff x="4807987" y="264320"/>
            <a:chExt cx="1737360" cy="1005840"/>
          </a:xfrm>
        </p:grpSpPr>
        <p:sp>
          <p:nvSpPr>
            <p:cNvPr id="38" name="Rectangle 37">
              <a:extLst>
                <a:ext uri="{FF2B5EF4-FFF2-40B4-BE49-F238E27FC236}">
                  <a16:creationId xmlns:a16="http://schemas.microsoft.com/office/drawing/2014/main" id="{DA59B8C3-77E2-4967-9CF7-C327E2D8F99D}"/>
                </a:ext>
              </a:extLst>
            </p:cNvPr>
            <p:cNvSpPr/>
            <p:nvPr/>
          </p:nvSpPr>
          <p:spPr bwMode="auto">
            <a:xfrm>
              <a:off x="4807987" y="26432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Azure AD Connect</a:t>
              </a:r>
            </a:p>
          </p:txBody>
        </p:sp>
        <p:pic>
          <p:nvPicPr>
            <p:cNvPr id="81" name="Picture 80" descr="A close up of a logo&#10;&#10;Description generated with very high confidence">
              <a:extLst>
                <a:ext uri="{FF2B5EF4-FFF2-40B4-BE49-F238E27FC236}">
                  <a16:creationId xmlns:a16="http://schemas.microsoft.com/office/drawing/2014/main" id="{C85D0E9E-8DB0-4887-9F06-24BDE3B12D58}"/>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941122" y="538640"/>
              <a:ext cx="457200" cy="457200"/>
            </a:xfrm>
            <a:prstGeom prst="rect">
              <a:avLst/>
            </a:prstGeom>
          </p:spPr>
        </p:pic>
      </p:grpSp>
      <p:grpSp>
        <p:nvGrpSpPr>
          <p:cNvPr id="23" name="Group 22">
            <a:extLst>
              <a:ext uri="{FF2B5EF4-FFF2-40B4-BE49-F238E27FC236}">
                <a16:creationId xmlns:a16="http://schemas.microsoft.com/office/drawing/2014/main" id="{D187F03E-BA49-4F26-9827-EB73127EED7F}"/>
              </a:ext>
            </a:extLst>
          </p:cNvPr>
          <p:cNvGrpSpPr/>
          <p:nvPr/>
        </p:nvGrpSpPr>
        <p:grpSpPr>
          <a:xfrm>
            <a:off x="8407127" y="1328125"/>
            <a:ext cx="1737360" cy="1005840"/>
            <a:chOff x="8407127" y="1328125"/>
            <a:chExt cx="1737360" cy="1005840"/>
          </a:xfrm>
        </p:grpSpPr>
        <p:sp>
          <p:nvSpPr>
            <p:cNvPr id="50" name="Rectangle 49">
              <a:extLst>
                <a:ext uri="{FF2B5EF4-FFF2-40B4-BE49-F238E27FC236}">
                  <a16:creationId xmlns:a16="http://schemas.microsoft.com/office/drawing/2014/main" id="{5C69B431-AAAF-4E0E-AD02-8F089EC27D0D}"/>
                </a:ext>
              </a:extLst>
            </p:cNvPr>
            <p:cNvSpPr/>
            <p:nvPr/>
          </p:nvSpPr>
          <p:spPr bwMode="auto">
            <a:xfrm>
              <a:off x="8407127" y="1328125"/>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Segoe UI" pitchFamily="34" charset="0"/>
                  <a:cs typeface="Arial" panose="020B0604020202020204" pitchFamily="34" charset="0"/>
                </a:rPr>
                <a:t>Connect Health</a:t>
              </a:r>
            </a:p>
          </p:txBody>
        </p:sp>
        <p:pic>
          <p:nvPicPr>
            <p:cNvPr id="83" name="Picture 82" descr="A picture containing thing&#10;&#10;Description generated with high confidence">
              <a:extLst>
                <a:ext uri="{FF2B5EF4-FFF2-40B4-BE49-F238E27FC236}">
                  <a16:creationId xmlns:a16="http://schemas.microsoft.com/office/drawing/2014/main" id="{B9C560CA-59B7-4123-9954-72CF4FF4AC46}"/>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542380" y="1602445"/>
              <a:ext cx="457200" cy="457200"/>
            </a:xfrm>
            <a:prstGeom prst="rect">
              <a:avLst/>
            </a:prstGeom>
          </p:spPr>
        </p:pic>
      </p:grpSp>
      <p:grpSp>
        <p:nvGrpSpPr>
          <p:cNvPr id="22" name="Group 21">
            <a:extLst>
              <a:ext uri="{FF2B5EF4-FFF2-40B4-BE49-F238E27FC236}">
                <a16:creationId xmlns:a16="http://schemas.microsoft.com/office/drawing/2014/main" id="{A02A6648-FD65-4180-9CCD-EEE62F0BA6A9}"/>
              </a:ext>
            </a:extLst>
          </p:cNvPr>
          <p:cNvGrpSpPr/>
          <p:nvPr/>
        </p:nvGrpSpPr>
        <p:grpSpPr>
          <a:xfrm>
            <a:off x="8407127" y="264320"/>
            <a:ext cx="1737360" cy="1005840"/>
            <a:chOff x="8407127" y="264320"/>
            <a:chExt cx="1737360" cy="1005840"/>
          </a:xfrm>
        </p:grpSpPr>
        <p:sp>
          <p:nvSpPr>
            <p:cNvPr id="49" name="Rectangle 48">
              <a:extLst>
                <a:ext uri="{FF2B5EF4-FFF2-40B4-BE49-F238E27FC236}">
                  <a16:creationId xmlns:a16="http://schemas.microsoft.com/office/drawing/2014/main" id="{D03B32B9-2D9D-4B6D-B670-AF1B42C4C376}"/>
                </a:ext>
              </a:extLst>
            </p:cNvPr>
            <p:cNvSpPr/>
            <p:nvPr/>
          </p:nvSpPr>
          <p:spPr bwMode="auto">
            <a:xfrm>
              <a:off x="8407127" y="26432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Segoe UI" pitchFamily="34" charset="0"/>
                  <a:cs typeface="Arial" panose="020B0604020202020204" pitchFamily="34" charset="0"/>
                </a:rPr>
                <a:t>Provisioning-Deprovisioning</a:t>
              </a:r>
            </a:p>
          </p:txBody>
        </p:sp>
        <p:pic>
          <p:nvPicPr>
            <p:cNvPr id="85" name="Picture 84" descr="A close up of a logo&#10;&#10;Description generated with very high confidence">
              <a:extLst>
                <a:ext uri="{FF2B5EF4-FFF2-40B4-BE49-F238E27FC236}">
                  <a16:creationId xmlns:a16="http://schemas.microsoft.com/office/drawing/2014/main" id="{A0052663-8705-478F-A251-A1425E90EB78}"/>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542380" y="538640"/>
              <a:ext cx="457200" cy="457200"/>
            </a:xfrm>
            <a:prstGeom prst="rect">
              <a:avLst/>
            </a:prstGeom>
          </p:spPr>
        </p:pic>
      </p:grpSp>
      <p:grpSp>
        <p:nvGrpSpPr>
          <p:cNvPr id="17" name="Group 16">
            <a:extLst>
              <a:ext uri="{FF2B5EF4-FFF2-40B4-BE49-F238E27FC236}">
                <a16:creationId xmlns:a16="http://schemas.microsoft.com/office/drawing/2014/main" id="{0B5E70D2-6C43-4AB8-BFD4-3B9F087A5CD0}"/>
              </a:ext>
            </a:extLst>
          </p:cNvPr>
          <p:cNvGrpSpPr/>
          <p:nvPr/>
        </p:nvGrpSpPr>
        <p:grpSpPr>
          <a:xfrm>
            <a:off x="6607557" y="4519540"/>
            <a:ext cx="1737360" cy="1005840"/>
            <a:chOff x="6607557" y="4519540"/>
            <a:chExt cx="1737360" cy="1005840"/>
          </a:xfrm>
        </p:grpSpPr>
        <p:sp>
          <p:nvSpPr>
            <p:cNvPr id="48" name="Rectangle 47">
              <a:extLst>
                <a:ext uri="{FF2B5EF4-FFF2-40B4-BE49-F238E27FC236}">
                  <a16:creationId xmlns:a16="http://schemas.microsoft.com/office/drawing/2014/main" id="{042AC3CC-6307-4392-9533-004F3ABF3473}"/>
                </a:ext>
              </a:extLst>
            </p:cNvPr>
            <p:cNvSpPr/>
            <p:nvPr/>
          </p:nvSpPr>
          <p:spPr bwMode="auto">
            <a:xfrm>
              <a:off x="6607557" y="451954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Azure AD Join</a:t>
              </a:r>
            </a:p>
          </p:txBody>
        </p:sp>
        <p:pic>
          <p:nvPicPr>
            <p:cNvPr id="87" name="Picture 86">
              <a:extLst>
                <a:ext uri="{FF2B5EF4-FFF2-40B4-BE49-F238E27FC236}">
                  <a16:creationId xmlns:a16="http://schemas.microsoft.com/office/drawing/2014/main" id="{50737157-D81D-4709-A872-805E7B8BE2A3}"/>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715680" y="4755189"/>
              <a:ext cx="534542" cy="534542"/>
            </a:xfrm>
            <a:prstGeom prst="rect">
              <a:avLst/>
            </a:prstGeom>
          </p:spPr>
        </p:pic>
      </p:grpSp>
      <p:grpSp>
        <p:nvGrpSpPr>
          <p:cNvPr id="20" name="Group 19">
            <a:extLst>
              <a:ext uri="{FF2B5EF4-FFF2-40B4-BE49-F238E27FC236}">
                <a16:creationId xmlns:a16="http://schemas.microsoft.com/office/drawing/2014/main" id="{F40A69DD-5B54-495A-BC89-3C8206FB0A50}"/>
              </a:ext>
            </a:extLst>
          </p:cNvPr>
          <p:cNvGrpSpPr/>
          <p:nvPr/>
        </p:nvGrpSpPr>
        <p:grpSpPr>
          <a:xfrm>
            <a:off x="6607557" y="1328125"/>
            <a:ext cx="1737360" cy="1005840"/>
            <a:chOff x="6607557" y="1328125"/>
            <a:chExt cx="1737360" cy="1005840"/>
          </a:xfrm>
        </p:grpSpPr>
        <p:sp>
          <p:nvSpPr>
            <p:cNvPr id="45" name="Rectangle 44">
              <a:extLst>
                <a:ext uri="{FF2B5EF4-FFF2-40B4-BE49-F238E27FC236}">
                  <a16:creationId xmlns:a16="http://schemas.microsoft.com/office/drawing/2014/main" id="{1948F816-8E7F-40B1-A392-78E74192969F}"/>
                </a:ext>
              </a:extLst>
            </p:cNvPr>
            <p:cNvSpPr/>
            <p:nvPr/>
          </p:nvSpPr>
          <p:spPr bwMode="auto">
            <a:xfrm>
              <a:off x="6607557" y="1328125"/>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Self-Service capabilities</a:t>
              </a:r>
            </a:p>
          </p:txBody>
        </p:sp>
        <p:pic>
          <p:nvPicPr>
            <p:cNvPr id="89" name="Picture 88" descr="A close up of a logo&#10;&#10;Description generated with very high confidence">
              <a:extLst>
                <a:ext uri="{FF2B5EF4-FFF2-40B4-BE49-F238E27FC236}">
                  <a16:creationId xmlns:a16="http://schemas.microsoft.com/office/drawing/2014/main" id="{B20BBF2B-644C-41EA-AA2B-D679571B7DCC}"/>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735299" y="1602445"/>
              <a:ext cx="457200" cy="457200"/>
            </a:xfrm>
            <a:prstGeom prst="rect">
              <a:avLst/>
            </a:prstGeom>
          </p:spPr>
        </p:pic>
      </p:grpSp>
      <p:grpSp>
        <p:nvGrpSpPr>
          <p:cNvPr id="32" name="Group 31">
            <a:extLst>
              <a:ext uri="{FF2B5EF4-FFF2-40B4-BE49-F238E27FC236}">
                <a16:creationId xmlns:a16="http://schemas.microsoft.com/office/drawing/2014/main" id="{527E4611-9CE2-4153-9EC5-78407373318E}"/>
              </a:ext>
            </a:extLst>
          </p:cNvPr>
          <p:cNvGrpSpPr/>
          <p:nvPr/>
        </p:nvGrpSpPr>
        <p:grpSpPr>
          <a:xfrm>
            <a:off x="8407127" y="4519540"/>
            <a:ext cx="1737360" cy="1005840"/>
            <a:chOff x="8407127" y="4519540"/>
            <a:chExt cx="1737360" cy="1005840"/>
          </a:xfrm>
        </p:grpSpPr>
        <p:sp>
          <p:nvSpPr>
            <p:cNvPr id="60" name="Rectangle 59">
              <a:extLst>
                <a:ext uri="{FF2B5EF4-FFF2-40B4-BE49-F238E27FC236}">
                  <a16:creationId xmlns:a16="http://schemas.microsoft.com/office/drawing/2014/main" id="{67D30906-8A47-4944-8034-DAF914DDAC5E}"/>
                </a:ext>
              </a:extLst>
            </p:cNvPr>
            <p:cNvSpPr/>
            <p:nvPr/>
          </p:nvSpPr>
          <p:spPr bwMode="auto">
            <a:xfrm>
              <a:off x="8407127" y="451954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Segoe UI" pitchFamily="34" charset="0"/>
                  <a:cs typeface="Arial" panose="020B0604020202020204" pitchFamily="34" charset="0"/>
                </a:rPr>
                <a:t>MDM-auto enrollment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Segoe UI" pitchFamily="34" charset="0"/>
                  <a:cs typeface="Arial" panose="020B0604020202020204" pitchFamily="34" charset="0"/>
                </a:rPr>
                <a:t>Enterprise State Roaming</a:t>
              </a:r>
            </a:p>
          </p:txBody>
        </p:sp>
        <p:pic>
          <p:nvPicPr>
            <p:cNvPr id="95" name="Picture 94" descr="A picture containing thing, object&#10;&#10;Description generated with high confidence">
              <a:extLst>
                <a:ext uri="{FF2B5EF4-FFF2-40B4-BE49-F238E27FC236}">
                  <a16:creationId xmlns:a16="http://schemas.microsoft.com/office/drawing/2014/main" id="{94831F92-C1FA-40DD-9BC6-379245431272}"/>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500403" y="4824745"/>
              <a:ext cx="533566" cy="395430"/>
            </a:xfrm>
            <a:prstGeom prst="rect">
              <a:avLst/>
            </a:prstGeom>
          </p:spPr>
        </p:pic>
      </p:grpSp>
      <p:grpSp>
        <p:nvGrpSpPr>
          <p:cNvPr id="33" name="Group 32">
            <a:extLst>
              <a:ext uri="{FF2B5EF4-FFF2-40B4-BE49-F238E27FC236}">
                <a16:creationId xmlns:a16="http://schemas.microsoft.com/office/drawing/2014/main" id="{AE8DC5C3-985A-4026-9907-3CD13BEDA126}"/>
              </a:ext>
            </a:extLst>
          </p:cNvPr>
          <p:cNvGrpSpPr/>
          <p:nvPr/>
        </p:nvGrpSpPr>
        <p:grpSpPr>
          <a:xfrm>
            <a:off x="10206697" y="4519540"/>
            <a:ext cx="1737360" cy="1005840"/>
            <a:chOff x="10206697" y="4519540"/>
            <a:chExt cx="1737360" cy="1005840"/>
          </a:xfrm>
        </p:grpSpPr>
        <p:sp>
          <p:nvSpPr>
            <p:cNvPr id="57" name="Rectangle 56">
              <a:extLst>
                <a:ext uri="{FF2B5EF4-FFF2-40B4-BE49-F238E27FC236}">
                  <a16:creationId xmlns:a16="http://schemas.microsoft.com/office/drawing/2014/main" id="{D6A07DBE-6700-4401-9402-91B14CAD7F63}"/>
                </a:ext>
              </a:extLst>
            </p:cNvPr>
            <p:cNvSpPr/>
            <p:nvPr/>
          </p:nvSpPr>
          <p:spPr bwMode="auto">
            <a:xfrm>
              <a:off x="10206697" y="451954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Security Reporting</a:t>
              </a:r>
            </a:p>
          </p:txBody>
        </p:sp>
        <p:pic>
          <p:nvPicPr>
            <p:cNvPr id="99" name="Picture 98">
              <a:extLst>
                <a:ext uri="{FF2B5EF4-FFF2-40B4-BE49-F238E27FC236}">
                  <a16:creationId xmlns:a16="http://schemas.microsoft.com/office/drawing/2014/main" id="{83DCD7ED-40D4-4611-B742-B0E1E21D7977}"/>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0402340" y="4839580"/>
              <a:ext cx="365760" cy="365760"/>
            </a:xfrm>
            <a:prstGeom prst="rect">
              <a:avLst/>
            </a:prstGeom>
          </p:spPr>
        </p:pic>
      </p:grpSp>
      <p:grpSp>
        <p:nvGrpSpPr>
          <p:cNvPr id="34" name="Group 33">
            <a:extLst>
              <a:ext uri="{FF2B5EF4-FFF2-40B4-BE49-F238E27FC236}">
                <a16:creationId xmlns:a16="http://schemas.microsoft.com/office/drawing/2014/main" id="{76131DFE-43C5-4A8D-8293-7514E154ABA7}"/>
              </a:ext>
            </a:extLst>
          </p:cNvPr>
          <p:cNvGrpSpPr/>
          <p:nvPr/>
        </p:nvGrpSpPr>
        <p:grpSpPr>
          <a:xfrm>
            <a:off x="10206697" y="5583343"/>
            <a:ext cx="1737360" cy="1005840"/>
            <a:chOff x="10206697" y="5583343"/>
            <a:chExt cx="1737360" cy="1005840"/>
          </a:xfrm>
        </p:grpSpPr>
        <p:sp>
          <p:nvSpPr>
            <p:cNvPr id="58" name="Rectangle 57">
              <a:extLst>
                <a:ext uri="{FF2B5EF4-FFF2-40B4-BE49-F238E27FC236}">
                  <a16:creationId xmlns:a16="http://schemas.microsoft.com/office/drawing/2014/main" id="{27397AAB-8F56-49E8-B95F-DAC5528B0B36}"/>
                </a:ext>
              </a:extLst>
            </p:cNvPr>
            <p:cNvSpPr/>
            <p:nvPr/>
          </p:nvSpPr>
          <p:spPr bwMode="auto">
            <a:xfrm>
              <a:off x="10206697" y="558334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Access Reviews</a:t>
              </a:r>
            </a:p>
          </p:txBody>
        </p:sp>
        <p:pic>
          <p:nvPicPr>
            <p:cNvPr id="103" name="Picture 102">
              <a:extLst>
                <a:ext uri="{FF2B5EF4-FFF2-40B4-BE49-F238E27FC236}">
                  <a16:creationId xmlns:a16="http://schemas.microsoft.com/office/drawing/2014/main" id="{5D71095E-CC06-49F7-B804-CE1AE772B9B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0356620" y="5940386"/>
              <a:ext cx="457200" cy="291755"/>
            </a:xfrm>
            <a:prstGeom prst="rect">
              <a:avLst/>
            </a:prstGeom>
          </p:spPr>
        </p:pic>
      </p:grpSp>
      <p:grpSp>
        <p:nvGrpSpPr>
          <p:cNvPr id="35" name="Group 34">
            <a:extLst>
              <a:ext uri="{FF2B5EF4-FFF2-40B4-BE49-F238E27FC236}">
                <a16:creationId xmlns:a16="http://schemas.microsoft.com/office/drawing/2014/main" id="{9A3C1C0D-B14D-4F22-A30B-789FECB34B37}"/>
              </a:ext>
            </a:extLst>
          </p:cNvPr>
          <p:cNvGrpSpPr/>
          <p:nvPr/>
        </p:nvGrpSpPr>
        <p:grpSpPr>
          <a:xfrm>
            <a:off x="8407127" y="5583343"/>
            <a:ext cx="1737360" cy="1005840"/>
            <a:chOff x="8407127" y="5583343"/>
            <a:chExt cx="1737360" cy="1005840"/>
          </a:xfrm>
        </p:grpSpPr>
        <p:sp>
          <p:nvSpPr>
            <p:cNvPr id="61" name="Rectangle 60">
              <a:extLst>
                <a:ext uri="{FF2B5EF4-FFF2-40B4-BE49-F238E27FC236}">
                  <a16:creationId xmlns:a16="http://schemas.microsoft.com/office/drawing/2014/main" id="{8FD79EB9-2023-4856-A69E-29EE7587B4B5}"/>
                </a:ext>
              </a:extLst>
            </p:cNvPr>
            <p:cNvSpPr/>
            <p:nvPr/>
          </p:nvSpPr>
          <p:spPr bwMode="auto">
            <a:xfrm>
              <a:off x="8407127" y="558334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Segoe UI" pitchFamily="34" charset="0"/>
                  <a:cs typeface="Arial" panose="020B0604020202020204" pitchFamily="34" charset="0"/>
                </a:rPr>
                <a:t>HR App Integration</a:t>
              </a:r>
            </a:p>
          </p:txBody>
        </p:sp>
        <p:pic>
          <p:nvPicPr>
            <p:cNvPr id="105" name="Picture 104">
              <a:extLst>
                <a:ext uri="{FF2B5EF4-FFF2-40B4-BE49-F238E27FC236}">
                  <a16:creationId xmlns:a16="http://schemas.microsoft.com/office/drawing/2014/main" id="{E4556D03-A101-42EE-BA13-AEDC84C8F00F}"/>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542380" y="5857216"/>
              <a:ext cx="457200" cy="458095"/>
            </a:xfrm>
            <a:prstGeom prst="rect">
              <a:avLst/>
            </a:prstGeom>
          </p:spPr>
        </p:pic>
      </p:grpSp>
      <p:grpSp>
        <p:nvGrpSpPr>
          <p:cNvPr id="21" name="Group 20">
            <a:extLst>
              <a:ext uri="{FF2B5EF4-FFF2-40B4-BE49-F238E27FC236}">
                <a16:creationId xmlns:a16="http://schemas.microsoft.com/office/drawing/2014/main" id="{D36C48F1-91A0-4F75-8D4F-D932166CC08B}"/>
              </a:ext>
            </a:extLst>
          </p:cNvPr>
          <p:cNvGrpSpPr/>
          <p:nvPr/>
        </p:nvGrpSpPr>
        <p:grpSpPr>
          <a:xfrm>
            <a:off x="6607557" y="264320"/>
            <a:ext cx="1737360" cy="1005840"/>
            <a:chOff x="6607557" y="264320"/>
            <a:chExt cx="1737360" cy="1005840"/>
          </a:xfrm>
          <a:solidFill>
            <a:schemeClr val="accent4"/>
          </a:solidFill>
        </p:grpSpPr>
        <p:sp>
          <p:nvSpPr>
            <p:cNvPr id="44" name="Rectangle 43">
              <a:extLst>
                <a:ext uri="{FF2B5EF4-FFF2-40B4-BE49-F238E27FC236}">
                  <a16:creationId xmlns:a16="http://schemas.microsoft.com/office/drawing/2014/main" id="{CEC98BBA-3609-4E75-879F-25FBB0B4CCBD}"/>
                </a:ext>
              </a:extLst>
            </p:cNvPr>
            <p:cNvSpPr/>
            <p:nvPr/>
          </p:nvSpPr>
          <p:spPr bwMode="auto">
            <a:xfrm>
              <a:off x="6607557" y="26432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B2B collaboration</a:t>
              </a:r>
            </a:p>
          </p:txBody>
        </p:sp>
        <p:grpSp>
          <p:nvGrpSpPr>
            <p:cNvPr id="63" name="Group 62">
              <a:extLst>
                <a:ext uri="{FF2B5EF4-FFF2-40B4-BE49-F238E27FC236}">
                  <a16:creationId xmlns:a16="http://schemas.microsoft.com/office/drawing/2014/main" id="{968C5237-8260-4A6F-A631-D2C37493CAD9}"/>
                </a:ext>
              </a:extLst>
            </p:cNvPr>
            <p:cNvGrpSpPr>
              <a:grpSpLocks noChangeAspect="1"/>
            </p:cNvGrpSpPr>
            <p:nvPr/>
          </p:nvGrpSpPr>
          <p:grpSpPr>
            <a:xfrm>
              <a:off x="6735299" y="630080"/>
              <a:ext cx="516326" cy="274320"/>
              <a:chOff x="10110340" y="2541110"/>
              <a:chExt cx="992606" cy="527364"/>
            </a:xfrm>
            <a:grpFill/>
          </p:grpSpPr>
          <p:grpSp>
            <p:nvGrpSpPr>
              <p:cNvPr id="65" name="Group 64">
                <a:extLst>
                  <a:ext uri="{FF2B5EF4-FFF2-40B4-BE49-F238E27FC236}">
                    <a16:creationId xmlns:a16="http://schemas.microsoft.com/office/drawing/2014/main" id="{B2DAF223-02AE-4386-A0A3-6778C4C904E9}"/>
                  </a:ext>
                </a:extLst>
              </p:cNvPr>
              <p:cNvGrpSpPr/>
              <p:nvPr/>
            </p:nvGrpSpPr>
            <p:grpSpPr>
              <a:xfrm>
                <a:off x="10110340" y="2541110"/>
                <a:ext cx="697761" cy="527364"/>
                <a:chOff x="10110340" y="2541110"/>
                <a:chExt cx="697761" cy="527364"/>
              </a:xfrm>
              <a:grpFill/>
            </p:grpSpPr>
            <p:sp>
              <p:nvSpPr>
                <p:cNvPr id="67" name="Freeform 143">
                  <a:extLst>
                    <a:ext uri="{FF2B5EF4-FFF2-40B4-BE49-F238E27FC236}">
                      <a16:creationId xmlns:a16="http://schemas.microsoft.com/office/drawing/2014/main" id="{9CDA12EF-2EDD-43CB-917C-5E4EA0CAFC65}"/>
                    </a:ext>
                  </a:extLst>
                </p:cNvPr>
                <p:cNvSpPr>
                  <a:spLocks noEditPoints="1"/>
                </p:cNvSpPr>
                <p:nvPr/>
              </p:nvSpPr>
              <p:spPr bwMode="auto">
                <a:xfrm>
                  <a:off x="10110340"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68" name="Group 67">
                  <a:extLst>
                    <a:ext uri="{FF2B5EF4-FFF2-40B4-BE49-F238E27FC236}">
                      <a16:creationId xmlns:a16="http://schemas.microsoft.com/office/drawing/2014/main" id="{D9701430-7EF0-4A10-A454-4F240B8B3905}"/>
                    </a:ext>
                  </a:extLst>
                </p:cNvPr>
                <p:cNvGrpSpPr/>
                <p:nvPr/>
              </p:nvGrpSpPr>
              <p:grpSpPr>
                <a:xfrm>
                  <a:off x="10396736" y="2613879"/>
                  <a:ext cx="411365" cy="381827"/>
                  <a:chOff x="9675960" y="2523905"/>
                  <a:chExt cx="411365" cy="381827"/>
                </a:xfrm>
                <a:grpFill/>
              </p:grpSpPr>
              <p:sp>
                <p:nvSpPr>
                  <p:cNvPr id="69" name="Freeform 44">
                    <a:extLst>
                      <a:ext uri="{FF2B5EF4-FFF2-40B4-BE49-F238E27FC236}">
                        <a16:creationId xmlns:a16="http://schemas.microsoft.com/office/drawing/2014/main" id="{549FA7EF-B94E-435B-A4B2-A28504F185B5}"/>
                      </a:ext>
                    </a:extLst>
                  </p:cNvPr>
                  <p:cNvSpPr>
                    <a:spLocks noChangeAspect="1"/>
                  </p:cNvSpPr>
                  <p:nvPr/>
                </p:nvSpPr>
                <p:spPr bwMode="auto">
                  <a:xfrm>
                    <a:off x="9698365" y="2523905"/>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70" name="Freeform 44">
                    <a:extLst>
                      <a:ext uri="{FF2B5EF4-FFF2-40B4-BE49-F238E27FC236}">
                        <a16:creationId xmlns:a16="http://schemas.microsoft.com/office/drawing/2014/main" id="{11A031D8-8420-4763-A265-52C2856C073E}"/>
                      </a:ext>
                    </a:extLst>
                  </p:cNvPr>
                  <p:cNvSpPr>
                    <a:spLocks noChangeAspect="1"/>
                  </p:cNvSpPr>
                  <p:nvPr/>
                </p:nvSpPr>
                <p:spPr bwMode="auto">
                  <a:xfrm rot="10800000">
                    <a:off x="9675960" y="2677132"/>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sp>
            <p:nvSpPr>
              <p:cNvPr id="66" name="Freeform 143">
                <a:extLst>
                  <a:ext uri="{FF2B5EF4-FFF2-40B4-BE49-F238E27FC236}">
                    <a16:creationId xmlns:a16="http://schemas.microsoft.com/office/drawing/2014/main" id="{42B215B8-33E0-40AA-BD5E-39FB893822A5}"/>
                  </a:ext>
                </a:extLst>
              </p:cNvPr>
              <p:cNvSpPr>
                <a:spLocks noEditPoints="1"/>
              </p:cNvSpPr>
              <p:nvPr/>
            </p:nvSpPr>
            <p:spPr bwMode="auto">
              <a:xfrm>
                <a:off x="10847406"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grpSp>
        <p:nvGrpSpPr>
          <p:cNvPr id="18" name="Group 17">
            <a:extLst>
              <a:ext uri="{FF2B5EF4-FFF2-40B4-BE49-F238E27FC236}">
                <a16:creationId xmlns:a16="http://schemas.microsoft.com/office/drawing/2014/main" id="{79760974-CDAA-4951-9F1C-DB906B3469AE}"/>
              </a:ext>
            </a:extLst>
          </p:cNvPr>
          <p:cNvGrpSpPr/>
          <p:nvPr/>
        </p:nvGrpSpPr>
        <p:grpSpPr>
          <a:xfrm>
            <a:off x="6607557" y="3455733"/>
            <a:ext cx="1737360" cy="1005840"/>
            <a:chOff x="6607557" y="3455733"/>
            <a:chExt cx="1737360" cy="1005840"/>
          </a:xfrm>
          <a:solidFill>
            <a:schemeClr val="accent4"/>
          </a:solidFill>
        </p:grpSpPr>
        <p:sp>
          <p:nvSpPr>
            <p:cNvPr id="47" name="Rectangle 46">
              <a:extLst>
                <a:ext uri="{FF2B5EF4-FFF2-40B4-BE49-F238E27FC236}">
                  <a16:creationId xmlns:a16="http://schemas.microsoft.com/office/drawing/2014/main" id="{8B502BE2-80AE-4295-AA8E-A27D6124C0A5}"/>
                </a:ext>
              </a:extLst>
            </p:cNvPr>
            <p:cNvSpPr/>
            <p:nvPr/>
          </p:nvSpPr>
          <p:spPr bwMode="auto">
            <a:xfrm>
              <a:off x="6607557" y="345573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Azure AD</a:t>
              </a:r>
              <a:b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b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B2C</a:t>
              </a:r>
            </a:p>
          </p:txBody>
        </p:sp>
        <p:grpSp>
          <p:nvGrpSpPr>
            <p:cNvPr id="71" name="Group 70">
              <a:extLst>
                <a:ext uri="{FF2B5EF4-FFF2-40B4-BE49-F238E27FC236}">
                  <a16:creationId xmlns:a16="http://schemas.microsoft.com/office/drawing/2014/main" id="{E2173E22-4533-4897-88FD-05EA75CF97A4}"/>
                </a:ext>
              </a:extLst>
            </p:cNvPr>
            <p:cNvGrpSpPr>
              <a:grpSpLocks noChangeAspect="1"/>
            </p:cNvGrpSpPr>
            <p:nvPr/>
          </p:nvGrpSpPr>
          <p:grpSpPr>
            <a:xfrm>
              <a:off x="6687669" y="3821493"/>
              <a:ext cx="568103" cy="274320"/>
              <a:chOff x="7521353" y="3579354"/>
              <a:chExt cx="695006" cy="335598"/>
            </a:xfrm>
            <a:grpFill/>
          </p:grpSpPr>
          <p:grpSp>
            <p:nvGrpSpPr>
              <p:cNvPr id="72" name="Group 71">
                <a:extLst>
                  <a:ext uri="{FF2B5EF4-FFF2-40B4-BE49-F238E27FC236}">
                    <a16:creationId xmlns:a16="http://schemas.microsoft.com/office/drawing/2014/main" id="{F7E16A8B-41C9-497A-B6F5-BAEE25E9ADB8}"/>
                  </a:ext>
                </a:extLst>
              </p:cNvPr>
              <p:cNvGrpSpPr/>
              <p:nvPr/>
            </p:nvGrpSpPr>
            <p:grpSpPr>
              <a:xfrm>
                <a:off x="7521353" y="3579354"/>
                <a:ext cx="444034" cy="335598"/>
                <a:chOff x="10110340" y="2541110"/>
                <a:chExt cx="697761" cy="527364"/>
              </a:xfrm>
              <a:grpFill/>
            </p:grpSpPr>
            <p:sp>
              <p:nvSpPr>
                <p:cNvPr id="76" name="Freeform 143">
                  <a:extLst>
                    <a:ext uri="{FF2B5EF4-FFF2-40B4-BE49-F238E27FC236}">
                      <a16:creationId xmlns:a16="http://schemas.microsoft.com/office/drawing/2014/main" id="{AB77AD97-BA91-462B-9A77-C59B6F53CC42}"/>
                    </a:ext>
                  </a:extLst>
                </p:cNvPr>
                <p:cNvSpPr>
                  <a:spLocks noEditPoints="1"/>
                </p:cNvSpPr>
                <p:nvPr/>
              </p:nvSpPr>
              <p:spPr bwMode="auto">
                <a:xfrm>
                  <a:off x="10110340"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78" name="Group 77">
                  <a:extLst>
                    <a:ext uri="{FF2B5EF4-FFF2-40B4-BE49-F238E27FC236}">
                      <a16:creationId xmlns:a16="http://schemas.microsoft.com/office/drawing/2014/main" id="{45BBD6F8-D919-493B-986C-C21D38DD0898}"/>
                    </a:ext>
                  </a:extLst>
                </p:cNvPr>
                <p:cNvGrpSpPr/>
                <p:nvPr/>
              </p:nvGrpSpPr>
              <p:grpSpPr>
                <a:xfrm>
                  <a:off x="10396736" y="2613879"/>
                  <a:ext cx="411365" cy="381827"/>
                  <a:chOff x="9675960" y="2523905"/>
                  <a:chExt cx="411365" cy="381827"/>
                </a:xfrm>
                <a:grpFill/>
              </p:grpSpPr>
              <p:sp>
                <p:nvSpPr>
                  <p:cNvPr id="79" name="Freeform 44">
                    <a:extLst>
                      <a:ext uri="{FF2B5EF4-FFF2-40B4-BE49-F238E27FC236}">
                        <a16:creationId xmlns:a16="http://schemas.microsoft.com/office/drawing/2014/main" id="{B71860F7-BFAD-4892-AB54-151CD3AE95A0}"/>
                      </a:ext>
                    </a:extLst>
                  </p:cNvPr>
                  <p:cNvSpPr>
                    <a:spLocks noChangeAspect="1"/>
                  </p:cNvSpPr>
                  <p:nvPr/>
                </p:nvSpPr>
                <p:spPr bwMode="auto">
                  <a:xfrm>
                    <a:off x="9698365" y="2523905"/>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80" name="Freeform 44">
                    <a:extLst>
                      <a:ext uri="{FF2B5EF4-FFF2-40B4-BE49-F238E27FC236}">
                        <a16:creationId xmlns:a16="http://schemas.microsoft.com/office/drawing/2014/main" id="{5E888696-D4D4-4C02-B738-8C2B813793E0}"/>
                      </a:ext>
                    </a:extLst>
                  </p:cNvPr>
                  <p:cNvSpPr>
                    <a:spLocks noChangeAspect="1"/>
                  </p:cNvSpPr>
                  <p:nvPr/>
                </p:nvSpPr>
                <p:spPr bwMode="auto">
                  <a:xfrm rot="10800000">
                    <a:off x="9675960" y="2677132"/>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sp>
            <p:nvSpPr>
              <p:cNvPr id="73" name="Freeform 12">
                <a:extLst>
                  <a:ext uri="{FF2B5EF4-FFF2-40B4-BE49-F238E27FC236}">
                    <a16:creationId xmlns:a16="http://schemas.microsoft.com/office/drawing/2014/main" id="{5BFE37B1-0864-4F9A-8A92-B6C21689E90F}"/>
                  </a:ext>
                </a:extLst>
              </p:cNvPr>
              <p:cNvSpPr>
                <a:spLocks noChangeAspect="1" noEditPoints="1"/>
              </p:cNvSpPr>
              <p:nvPr/>
            </p:nvSpPr>
            <p:spPr bwMode="auto">
              <a:xfrm>
                <a:off x="7949590" y="3603664"/>
                <a:ext cx="266769" cy="286979"/>
              </a:xfrm>
              <a:custGeom>
                <a:avLst/>
                <a:gdLst>
                  <a:gd name="T0" fmla="*/ 0 w 112"/>
                  <a:gd name="T1" fmla="*/ 120 h 120"/>
                  <a:gd name="T2" fmla="*/ 8 w 112"/>
                  <a:gd name="T3" fmla="*/ 120 h 120"/>
                  <a:gd name="T4" fmla="*/ 32 w 112"/>
                  <a:gd name="T5" fmla="*/ 96 h 120"/>
                  <a:gd name="T6" fmla="*/ 56 w 112"/>
                  <a:gd name="T7" fmla="*/ 120 h 120"/>
                  <a:gd name="T8" fmla="*/ 64 w 112"/>
                  <a:gd name="T9" fmla="*/ 120 h 120"/>
                  <a:gd name="T10" fmla="*/ 46 w 112"/>
                  <a:gd name="T11" fmla="*/ 91 h 120"/>
                  <a:gd name="T12" fmla="*/ 56 w 112"/>
                  <a:gd name="T13" fmla="*/ 72 h 120"/>
                  <a:gd name="T14" fmla="*/ 80 w 112"/>
                  <a:gd name="T15" fmla="*/ 48 h 120"/>
                  <a:gd name="T16" fmla="*/ 104 w 112"/>
                  <a:gd name="T17" fmla="*/ 72 h 120"/>
                  <a:gd name="T18" fmla="*/ 112 w 112"/>
                  <a:gd name="T19" fmla="*/ 72 h 120"/>
                  <a:gd name="T20" fmla="*/ 94 w 112"/>
                  <a:gd name="T21" fmla="*/ 43 h 120"/>
                  <a:gd name="T22" fmla="*/ 104 w 112"/>
                  <a:gd name="T23" fmla="*/ 24 h 120"/>
                  <a:gd name="T24" fmla="*/ 80 w 112"/>
                  <a:gd name="T25" fmla="*/ 0 h 120"/>
                  <a:gd name="T26" fmla="*/ 56 w 112"/>
                  <a:gd name="T27" fmla="*/ 24 h 120"/>
                  <a:gd name="T28" fmla="*/ 65 w 112"/>
                  <a:gd name="T29" fmla="*/ 43 h 120"/>
                  <a:gd name="T30" fmla="*/ 51 w 112"/>
                  <a:gd name="T31" fmla="*/ 58 h 120"/>
                  <a:gd name="T32" fmla="*/ 32 w 112"/>
                  <a:gd name="T33" fmla="*/ 48 h 120"/>
                  <a:gd name="T34" fmla="*/ 8 w 112"/>
                  <a:gd name="T35" fmla="*/ 72 h 120"/>
                  <a:gd name="T36" fmla="*/ 17 w 112"/>
                  <a:gd name="T37" fmla="*/ 91 h 120"/>
                  <a:gd name="T38" fmla="*/ 0 w 112"/>
                  <a:gd name="T39" fmla="*/ 120 h 120"/>
                  <a:gd name="T40" fmla="*/ 64 w 112"/>
                  <a:gd name="T41" fmla="*/ 24 h 120"/>
                  <a:gd name="T42" fmla="*/ 80 w 112"/>
                  <a:gd name="T43" fmla="*/ 8 h 120"/>
                  <a:gd name="T44" fmla="*/ 96 w 112"/>
                  <a:gd name="T45" fmla="*/ 24 h 120"/>
                  <a:gd name="T46" fmla="*/ 80 w 112"/>
                  <a:gd name="T47" fmla="*/ 40 h 120"/>
                  <a:gd name="T48" fmla="*/ 64 w 112"/>
                  <a:gd name="T49" fmla="*/ 24 h 120"/>
                  <a:gd name="T50" fmla="*/ 16 w 112"/>
                  <a:gd name="T51" fmla="*/ 72 h 120"/>
                  <a:gd name="T52" fmla="*/ 32 w 112"/>
                  <a:gd name="T53" fmla="*/ 56 h 120"/>
                  <a:gd name="T54" fmla="*/ 48 w 112"/>
                  <a:gd name="T55" fmla="*/ 72 h 120"/>
                  <a:gd name="T56" fmla="*/ 32 w 112"/>
                  <a:gd name="T57" fmla="*/ 88 h 120"/>
                  <a:gd name="T58" fmla="*/ 16 w 112"/>
                  <a:gd name="T59"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0" y="120"/>
                    </a:moveTo>
                    <a:cubicBezTo>
                      <a:pt x="8" y="120"/>
                      <a:pt x="8" y="120"/>
                      <a:pt x="8" y="120"/>
                    </a:cubicBezTo>
                    <a:cubicBezTo>
                      <a:pt x="8" y="107"/>
                      <a:pt x="18" y="96"/>
                      <a:pt x="32" y="96"/>
                    </a:cubicBezTo>
                    <a:cubicBezTo>
                      <a:pt x="45" y="96"/>
                      <a:pt x="56" y="107"/>
                      <a:pt x="56" y="120"/>
                    </a:cubicBezTo>
                    <a:cubicBezTo>
                      <a:pt x="64" y="120"/>
                      <a:pt x="64" y="120"/>
                      <a:pt x="64" y="120"/>
                    </a:cubicBezTo>
                    <a:cubicBezTo>
                      <a:pt x="64" y="107"/>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59"/>
                      <a:pt x="104" y="49"/>
                      <a:pt x="94" y="43"/>
                    </a:cubicBezTo>
                    <a:cubicBezTo>
                      <a:pt x="100" y="39"/>
                      <a:pt x="104" y="32"/>
                      <a:pt x="104" y="24"/>
                    </a:cubicBezTo>
                    <a:cubicBezTo>
                      <a:pt x="104" y="11"/>
                      <a:pt x="93" y="0"/>
                      <a:pt x="80" y="0"/>
                    </a:cubicBezTo>
                    <a:cubicBezTo>
                      <a:pt x="66" y="0"/>
                      <a:pt x="56" y="11"/>
                      <a:pt x="56" y="24"/>
                    </a:cubicBezTo>
                    <a:cubicBezTo>
                      <a:pt x="56" y="32"/>
                      <a:pt x="60" y="39"/>
                      <a:pt x="65" y="43"/>
                    </a:cubicBezTo>
                    <a:cubicBezTo>
                      <a:pt x="59" y="46"/>
                      <a:pt x="54" y="52"/>
                      <a:pt x="51" y="58"/>
                    </a:cubicBezTo>
                    <a:cubicBezTo>
                      <a:pt x="47" y="52"/>
                      <a:pt x="40" y="48"/>
                      <a:pt x="32" y="48"/>
                    </a:cubicBezTo>
                    <a:cubicBezTo>
                      <a:pt x="18" y="48"/>
                      <a:pt x="8" y="59"/>
                      <a:pt x="8" y="72"/>
                    </a:cubicBezTo>
                    <a:cubicBezTo>
                      <a:pt x="8" y="80"/>
                      <a:pt x="12" y="87"/>
                      <a:pt x="17" y="91"/>
                    </a:cubicBezTo>
                    <a:cubicBezTo>
                      <a:pt x="7" y="97"/>
                      <a:pt x="0" y="107"/>
                      <a:pt x="0" y="120"/>
                    </a:cubicBezTo>
                    <a:close/>
                    <a:moveTo>
                      <a:pt x="64" y="24"/>
                    </a:moveTo>
                    <a:cubicBezTo>
                      <a:pt x="64" y="15"/>
                      <a:pt x="71" y="8"/>
                      <a:pt x="80" y="8"/>
                    </a:cubicBezTo>
                    <a:cubicBezTo>
                      <a:pt x="88" y="8"/>
                      <a:pt x="96" y="15"/>
                      <a:pt x="96" y="24"/>
                    </a:cubicBezTo>
                    <a:cubicBezTo>
                      <a:pt x="96" y="33"/>
                      <a:pt x="88" y="40"/>
                      <a:pt x="80" y="40"/>
                    </a:cubicBezTo>
                    <a:cubicBezTo>
                      <a:pt x="71" y="40"/>
                      <a:pt x="64" y="33"/>
                      <a:pt x="64" y="24"/>
                    </a:cubicBezTo>
                    <a:close/>
                    <a:moveTo>
                      <a:pt x="16" y="72"/>
                    </a:moveTo>
                    <a:cubicBezTo>
                      <a:pt x="16" y="63"/>
                      <a:pt x="23" y="56"/>
                      <a:pt x="32" y="56"/>
                    </a:cubicBezTo>
                    <a:cubicBezTo>
                      <a:pt x="40" y="56"/>
                      <a:pt x="48" y="63"/>
                      <a:pt x="48" y="72"/>
                    </a:cubicBezTo>
                    <a:cubicBezTo>
                      <a:pt x="48" y="81"/>
                      <a:pt x="40" y="88"/>
                      <a:pt x="32" y="88"/>
                    </a:cubicBezTo>
                    <a:cubicBezTo>
                      <a:pt x="23" y="88"/>
                      <a:pt x="16" y="81"/>
                      <a:pt x="16" y="7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3A3E3CA8-9367-45E2-8767-B24CFFAD21C3}"/>
              </a:ext>
            </a:extLst>
          </p:cNvPr>
          <p:cNvGrpSpPr/>
          <p:nvPr/>
        </p:nvGrpSpPr>
        <p:grpSpPr>
          <a:xfrm>
            <a:off x="4807987" y="1328125"/>
            <a:ext cx="1737360" cy="1005840"/>
            <a:chOff x="4807987" y="1328125"/>
            <a:chExt cx="1737360" cy="1005840"/>
          </a:xfrm>
        </p:grpSpPr>
        <p:sp>
          <p:nvSpPr>
            <p:cNvPr id="39" name="Rectangle 38">
              <a:extLst>
                <a:ext uri="{FF2B5EF4-FFF2-40B4-BE49-F238E27FC236}">
                  <a16:creationId xmlns:a16="http://schemas.microsoft.com/office/drawing/2014/main" id="{F914664C-DA51-4DD8-9034-D9C5B17CFDE5}"/>
                </a:ext>
              </a:extLst>
            </p:cNvPr>
            <p:cNvSpPr/>
            <p:nvPr/>
          </p:nvSpPr>
          <p:spPr bwMode="auto">
            <a:xfrm>
              <a:off x="4807987" y="1328125"/>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SSO to SaaS</a:t>
              </a:r>
            </a:p>
          </p:txBody>
        </p:sp>
        <p:pic>
          <p:nvPicPr>
            <p:cNvPr id="5" name="Picture 4" descr="A close up of a sign&#10;&#10;Description generated with high confidence">
              <a:extLst>
                <a:ext uri="{FF2B5EF4-FFF2-40B4-BE49-F238E27FC236}">
                  <a16:creationId xmlns:a16="http://schemas.microsoft.com/office/drawing/2014/main" id="{829623E3-13E7-4C15-99F6-929300F4C202}"/>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4935470" y="1670140"/>
              <a:ext cx="468504" cy="321810"/>
            </a:xfrm>
            <a:prstGeom prst="rect">
              <a:avLst/>
            </a:prstGeom>
          </p:spPr>
        </p:pic>
      </p:grpSp>
      <p:grpSp>
        <p:nvGrpSpPr>
          <p:cNvPr id="13" name="Group 12">
            <a:extLst>
              <a:ext uri="{FF2B5EF4-FFF2-40B4-BE49-F238E27FC236}">
                <a16:creationId xmlns:a16="http://schemas.microsoft.com/office/drawing/2014/main" id="{DFC7B18F-2CB9-462E-81BF-F45A68E63A64}"/>
              </a:ext>
            </a:extLst>
          </p:cNvPr>
          <p:cNvGrpSpPr/>
          <p:nvPr/>
        </p:nvGrpSpPr>
        <p:grpSpPr>
          <a:xfrm>
            <a:off x="4807987" y="4519540"/>
            <a:ext cx="1737360" cy="1005840"/>
            <a:chOff x="4807987" y="4519540"/>
            <a:chExt cx="1737360" cy="1005840"/>
          </a:xfrm>
        </p:grpSpPr>
        <p:sp>
          <p:nvSpPr>
            <p:cNvPr id="42" name="Rectangle 41">
              <a:extLst>
                <a:ext uri="{FF2B5EF4-FFF2-40B4-BE49-F238E27FC236}">
                  <a16:creationId xmlns:a16="http://schemas.microsoft.com/office/drawing/2014/main" id="{7730C322-EB25-488C-8248-FB3C3F7688BC}"/>
                </a:ext>
              </a:extLst>
            </p:cNvPr>
            <p:cNvSpPr/>
            <p:nvPr/>
          </p:nvSpPr>
          <p:spPr bwMode="auto">
            <a:xfrm>
              <a:off x="4807987" y="451954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dirty="0">
                  <a:ln>
                    <a:noFill/>
                  </a:ln>
                  <a:solidFill>
                    <a:srgbClr val="505050"/>
                  </a:solidFill>
                  <a:effectLst/>
                  <a:uLnTx/>
                  <a:uFillTx/>
                  <a:latin typeface="Segoe UI"/>
                  <a:ea typeface="+mn-ea"/>
                  <a:cs typeface="Arial" panose="020B0604020202020204" pitchFamily="34" charset="0"/>
                </a:rPr>
                <a:t>Microsoft Authenticator  - Password-less Access</a:t>
              </a:r>
            </a:p>
          </p:txBody>
        </p:sp>
        <p:grpSp>
          <p:nvGrpSpPr>
            <p:cNvPr id="7" name="Group 6">
              <a:extLst>
                <a:ext uri="{FF2B5EF4-FFF2-40B4-BE49-F238E27FC236}">
                  <a16:creationId xmlns:a16="http://schemas.microsoft.com/office/drawing/2014/main" id="{0425C2AA-642F-4F4F-804A-064CEC55C1D7}"/>
                </a:ext>
              </a:extLst>
            </p:cNvPr>
            <p:cNvGrpSpPr>
              <a:grpSpLocks noChangeAspect="1"/>
            </p:cNvGrpSpPr>
            <p:nvPr/>
          </p:nvGrpSpPr>
          <p:grpSpPr>
            <a:xfrm>
              <a:off x="5050459" y="4797980"/>
              <a:ext cx="238526" cy="448955"/>
              <a:chOff x="7368827" y="4988149"/>
              <a:chExt cx="456145" cy="858558"/>
            </a:xfrm>
          </p:grpSpPr>
          <p:grpSp>
            <p:nvGrpSpPr>
              <p:cNvPr id="92" name="Group 91">
                <a:extLst>
                  <a:ext uri="{FF2B5EF4-FFF2-40B4-BE49-F238E27FC236}">
                    <a16:creationId xmlns:a16="http://schemas.microsoft.com/office/drawing/2014/main" id="{168BF342-0CCA-491D-B81F-F2C78EC76731}"/>
                  </a:ext>
                </a:extLst>
              </p:cNvPr>
              <p:cNvGrpSpPr/>
              <p:nvPr/>
            </p:nvGrpSpPr>
            <p:grpSpPr>
              <a:xfrm>
                <a:off x="7368827" y="4988149"/>
                <a:ext cx="456145" cy="858558"/>
                <a:chOff x="9273976" y="4198321"/>
                <a:chExt cx="406409" cy="764944"/>
              </a:xfrm>
            </p:grpSpPr>
            <p:sp>
              <p:nvSpPr>
                <p:cNvPr id="93" name="Freeform 8">
                  <a:extLst>
                    <a:ext uri="{FF2B5EF4-FFF2-40B4-BE49-F238E27FC236}">
                      <a16:creationId xmlns:a16="http://schemas.microsoft.com/office/drawing/2014/main" id="{F81FA1F0-C6EA-4542-BBE5-99D183264D46}"/>
                    </a:ext>
                  </a:extLst>
                </p:cNvPr>
                <p:cNvSpPr>
                  <a:spLocks/>
                </p:cNvSpPr>
                <p:nvPr/>
              </p:nvSpPr>
              <p:spPr bwMode="auto">
                <a:xfrm>
                  <a:off x="9273976" y="4198321"/>
                  <a:ext cx="406409" cy="764944"/>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94" name="Line 9">
                  <a:extLst>
                    <a:ext uri="{FF2B5EF4-FFF2-40B4-BE49-F238E27FC236}">
                      <a16:creationId xmlns:a16="http://schemas.microsoft.com/office/drawing/2014/main" id="{D87A2C07-971E-4304-B10B-4407CC55D241}"/>
                    </a:ext>
                  </a:extLst>
                </p:cNvPr>
                <p:cNvSpPr>
                  <a:spLocks noChangeShapeType="1"/>
                </p:cNvSpPr>
                <p:nvPr/>
              </p:nvSpPr>
              <p:spPr bwMode="auto">
                <a:xfrm flipH="1" flipV="1">
                  <a:off x="9273976" y="4854288"/>
                  <a:ext cx="406409"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96" name="Line 10">
                  <a:extLst>
                    <a:ext uri="{FF2B5EF4-FFF2-40B4-BE49-F238E27FC236}">
                      <a16:creationId xmlns:a16="http://schemas.microsoft.com/office/drawing/2014/main" id="{D3D97733-E9CA-40ED-9E14-E3AFE7BA27E4}"/>
                    </a:ext>
                  </a:extLst>
                </p:cNvPr>
                <p:cNvSpPr>
                  <a:spLocks noChangeShapeType="1"/>
                </p:cNvSpPr>
                <p:nvPr/>
              </p:nvSpPr>
              <p:spPr bwMode="auto">
                <a:xfrm>
                  <a:off x="9273976" y="4298916"/>
                  <a:ext cx="402623" cy="25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Semilight"/>
                    <a:ea typeface="+mn-ea"/>
                    <a:cs typeface="+mn-cs"/>
                  </a:endParaRPr>
                </a:p>
              </p:txBody>
            </p:sp>
          </p:grpSp>
          <p:sp>
            <p:nvSpPr>
              <p:cNvPr id="97" name="Freeform 172">
                <a:extLst>
                  <a:ext uri="{FF2B5EF4-FFF2-40B4-BE49-F238E27FC236}">
                    <a16:creationId xmlns:a16="http://schemas.microsoft.com/office/drawing/2014/main" id="{2D8E4F98-8B5F-467E-A246-59D52DFDF2BC}"/>
                  </a:ext>
                </a:extLst>
              </p:cNvPr>
              <p:cNvSpPr>
                <a:spLocks noChangeAspect="1"/>
              </p:cNvSpPr>
              <p:nvPr/>
            </p:nvSpPr>
            <p:spPr bwMode="black">
              <a:xfrm>
                <a:off x="7436763" y="5243735"/>
                <a:ext cx="324656" cy="368647"/>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rtl="0" eaLnBrk="1" fontAlgn="base" latinLnBrk="0" hangingPunct="1">
                  <a:lnSpc>
                    <a:spcPct val="90000"/>
                  </a:lnSpc>
                  <a:spcBef>
                    <a:spcPct val="0"/>
                  </a:spcBef>
                  <a:spcAft>
                    <a:spcPct val="0"/>
                  </a:spcAft>
                  <a:buClrTx/>
                  <a:buSzTx/>
                  <a:buFontTx/>
                  <a:buNone/>
                  <a:tabLst/>
                  <a:defRPr/>
                </a:pPr>
                <a:endParaRPr kumimoji="0" lang="en-US" sz="124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Tree>
    <p:extLst>
      <p:ext uri="{BB962C8B-B14F-4D97-AF65-F5344CB8AC3E}">
        <p14:creationId xmlns:p14="http://schemas.microsoft.com/office/powerpoint/2010/main" val="3019295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8773E72-5B8D-46C3-98CD-E728C218F37F}"/>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lang="ja-JP" altLang="en-US" sz="2800" dirty="0">
                <a:solidFill>
                  <a:prstClr val="white"/>
                </a:solidFill>
                <a:latin typeface="Meiryo UI" panose="020B0604030504040204" pitchFamily="50" charset="-128"/>
                <a:ea typeface="Meiryo UI" panose="020B0604030504040204" pitchFamily="50" charset="-128"/>
                <a:cs typeface="Segoe UI" panose="020B0502040204020203" pitchFamily="34" charset="0"/>
              </a:rPr>
              <a:t>クラウドの世界では機能ベースのキャッチアップ</a:t>
            </a:r>
            <a:r>
              <a:rPr lang="en-US" altLang="ja-JP" sz="2800" dirty="0">
                <a:solidFill>
                  <a:prstClr val="white"/>
                </a:solidFill>
                <a:latin typeface="Meiryo UI" panose="020B0604030504040204" pitchFamily="50" charset="-128"/>
                <a:ea typeface="Meiryo UI" panose="020B0604030504040204" pitchFamily="50" charset="-128"/>
                <a:cs typeface="Segoe UI" panose="020B0502040204020203" pitchFamily="34" charset="0"/>
              </a:rPr>
              <a:t>/</a:t>
            </a:r>
            <a:r>
              <a:rPr lang="ja-JP" altLang="en-US" sz="2800" dirty="0">
                <a:solidFill>
                  <a:prstClr val="white"/>
                </a:solidFill>
                <a:latin typeface="Meiryo UI" panose="020B0604030504040204" pitchFamily="50" charset="-128"/>
                <a:ea typeface="Meiryo UI" panose="020B0604030504040204" pitchFamily="50" charset="-128"/>
                <a:cs typeface="Segoe UI" panose="020B0502040204020203" pitchFamily="34" charset="0"/>
              </a:rPr>
              <a:t>適用は難しい</a:t>
            </a:r>
            <a:endParaRPr kumimoji="0" lang="en-US"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sp>
        <p:nvSpPr>
          <p:cNvPr id="28" name="テキスト ボックス 27">
            <a:extLst>
              <a:ext uri="{FF2B5EF4-FFF2-40B4-BE49-F238E27FC236}">
                <a16:creationId xmlns:a16="http://schemas.microsoft.com/office/drawing/2014/main" id="{3E1242E7-3FA6-46FC-923B-8A95B14922EE}"/>
              </a:ext>
            </a:extLst>
          </p:cNvPr>
          <p:cNvSpPr txBox="1"/>
          <p:nvPr/>
        </p:nvSpPr>
        <p:spPr>
          <a:xfrm>
            <a:off x="186744" y="930381"/>
            <a:ext cx="11552349" cy="487210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1" lang="en-US" altLang="ja-JP" sz="3200" dirty="0">
                <a:solidFill>
                  <a:srgbClr val="0078D7"/>
                </a:solidFill>
                <a:latin typeface="Segoe UI Semilight"/>
                <a:ea typeface="Meiryo UI" panose="020B0604030504040204" pitchFamily="50" charset="-128"/>
              </a:rPr>
              <a:t>20 </a:t>
            </a:r>
            <a:r>
              <a:rPr kumimoji="1" lang="ja-JP" altLang="en-US" sz="3200" dirty="0">
                <a:solidFill>
                  <a:srgbClr val="0078D7"/>
                </a:solidFill>
                <a:latin typeface="Segoe UI Semilight"/>
                <a:ea typeface="Meiryo UI" panose="020B0604030504040204" pitchFamily="50" charset="-128"/>
              </a:rPr>
              <a:t>を超えるチームがそれぞれの機能を並行で開発中</a:t>
            </a:r>
            <a:endParaRPr kumimoji="1" lang="en-US" altLang="ja-JP" sz="3200" dirty="0">
              <a:solidFill>
                <a:srgbClr val="0078D7"/>
              </a:solidFill>
              <a:latin typeface="Segoe UI Semilight"/>
              <a:ea typeface="Meiryo UI" panose="020B0604030504040204" pitchFamily="50" charset="-128"/>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1" lang="en-US" altLang="ja-JP" sz="3200" dirty="0">
              <a:solidFill>
                <a:srgbClr val="0078D7"/>
              </a:solidFill>
              <a:latin typeface="Segoe UI Semilight"/>
              <a:ea typeface="Meiryo UI" panose="020B0604030504040204" pitchFamily="50" charset="-128"/>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1" lang="en-US" altLang="ja-JP" sz="3200" dirty="0">
              <a:solidFill>
                <a:srgbClr val="0078D7"/>
              </a:solidFill>
              <a:latin typeface="Segoe UI Semilight"/>
              <a:ea typeface="Meiryo UI" panose="020B0604030504040204" pitchFamily="50" charset="-128"/>
            </a:endParaRPr>
          </a:p>
          <a:p>
            <a:pPr algn="ctr"/>
            <a:r>
              <a:rPr lang="ja-JP" altLang="en-US" sz="2800" dirty="0">
                <a:latin typeface="Meiryo UI" panose="020B0604030504040204" pitchFamily="34" charset="-128"/>
                <a:ea typeface="Meiryo UI" panose="020B0604030504040204" pitchFamily="34" charset="-128"/>
              </a:rPr>
              <a:t>各機能を深く正しく理解して自組織で使えるかを評価する</a:t>
            </a:r>
            <a:br>
              <a:rPr lang="en-US" altLang="ja-JP" sz="2800" u="sng" dirty="0">
                <a:latin typeface="Meiryo UI" panose="020B0604030504040204" pitchFamily="34" charset="-128"/>
                <a:ea typeface="Meiryo UI" panose="020B0604030504040204" pitchFamily="34" charset="-128"/>
              </a:rPr>
            </a:br>
            <a:endParaRPr lang="en-US" altLang="ja-JP" sz="2800" u="sng" dirty="0">
              <a:latin typeface="Meiryo UI" panose="020B0604030504040204" pitchFamily="34" charset="-128"/>
              <a:ea typeface="Meiryo UI" panose="020B0604030504040204" pitchFamily="34" charset="-128"/>
            </a:endParaRPr>
          </a:p>
          <a:p>
            <a:pPr algn="ctr"/>
            <a:endParaRPr lang="en-US" altLang="ja-JP" sz="2800" u="sng" dirty="0">
              <a:latin typeface="Meiryo UI" panose="020B0604030504040204" pitchFamily="34" charset="-128"/>
              <a:ea typeface="Meiryo UI" panose="020B0604030504040204" pitchFamily="34" charset="-128"/>
            </a:endParaRPr>
          </a:p>
          <a:p>
            <a:pPr algn="ctr"/>
            <a:endParaRPr lang="en-US" altLang="ja-JP" sz="2800" u="sng" dirty="0">
              <a:latin typeface="Meiryo UI" panose="020B0604030504040204" pitchFamily="34" charset="-128"/>
              <a:ea typeface="Meiryo UI" panose="020B0604030504040204" pitchFamily="34" charset="-128"/>
            </a:endParaRPr>
          </a:p>
          <a:p>
            <a:pPr algn="ctr"/>
            <a:endParaRPr lang="en-US" altLang="ja-JP" sz="2800" u="sng" dirty="0">
              <a:latin typeface="Meiryo UI" panose="020B0604030504040204" pitchFamily="34" charset="-128"/>
              <a:ea typeface="Meiryo UI" panose="020B0604030504040204" pitchFamily="34" charset="-128"/>
            </a:endParaRPr>
          </a:p>
          <a:p>
            <a:pPr marL="285750" indent="-285750" algn="ctr">
              <a:buFont typeface="Arial" panose="020B0604020202020204" pitchFamily="34" charset="0"/>
              <a:buChar char="•"/>
            </a:pPr>
            <a:endParaRPr lang="en-US" altLang="ja-JP" sz="2800" u="sng" dirty="0">
              <a:latin typeface="Meiryo UI" panose="020B0604030504040204" pitchFamily="34" charset="-128"/>
              <a:ea typeface="Meiryo UI" panose="020B0604030504040204" pitchFamily="34" charset="-128"/>
            </a:endParaRPr>
          </a:p>
          <a:p>
            <a:pPr algn="ctr"/>
            <a:r>
              <a:rPr lang="en-US" altLang="ja-JP" sz="2800" dirty="0">
                <a:latin typeface="Meiryo UI" panose="020B0604030504040204" pitchFamily="34" charset="-128"/>
                <a:ea typeface="Meiryo UI" panose="020B0604030504040204" pitchFamily="34" charset="-128"/>
              </a:rPr>
              <a:t>Azure AD </a:t>
            </a:r>
            <a:r>
              <a:rPr lang="ja-JP" altLang="en-US" sz="2800" dirty="0">
                <a:latin typeface="Meiryo UI" panose="020B0604030504040204" pitchFamily="34" charset="-128"/>
                <a:ea typeface="Meiryo UI" panose="020B0604030504040204" pitchFamily="34" charset="-128"/>
              </a:rPr>
              <a:t>という製品全体で実現できるシナリオを理解して自組織に適用する</a:t>
            </a:r>
            <a:endParaRPr lang="en-US" altLang="ja-JP" sz="2800" dirty="0">
              <a:latin typeface="Meiryo UI" panose="020B0604030504040204" pitchFamily="34" charset="-128"/>
              <a:ea typeface="Meiryo UI" panose="020B0604030504040204" pitchFamily="34" charset="-128"/>
            </a:endParaRPr>
          </a:p>
        </p:txBody>
      </p:sp>
      <p:sp>
        <p:nvSpPr>
          <p:cNvPr id="6" name="円: 塗りつぶしなし 1">
            <a:extLst>
              <a:ext uri="{FF2B5EF4-FFF2-40B4-BE49-F238E27FC236}">
                <a16:creationId xmlns:a16="http://schemas.microsoft.com/office/drawing/2014/main" id="{9960295E-8970-4DED-939C-416CC18EEBD1}"/>
              </a:ext>
            </a:extLst>
          </p:cNvPr>
          <p:cNvSpPr/>
          <p:nvPr/>
        </p:nvSpPr>
        <p:spPr bwMode="auto">
          <a:xfrm>
            <a:off x="5213535" y="4495800"/>
            <a:ext cx="1764930" cy="1764930"/>
          </a:xfrm>
          <a:prstGeom prst="donut">
            <a:avLst>
              <a:gd name="adj" fmla="val 15865"/>
            </a:avLst>
          </a:prstGeom>
          <a:solidFill>
            <a:srgbClr val="00B050">
              <a:alpha val="29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kumimoji="1" lang="ja-JP" altLang="en-US" sz="1961">
              <a:gradFill>
                <a:gsLst>
                  <a:gs pos="0">
                    <a:srgbClr val="FFFFFF"/>
                  </a:gs>
                  <a:gs pos="100000">
                    <a:srgbClr val="FFFFFF"/>
                  </a:gs>
                </a:gsLst>
                <a:lin ang="5400000" scaled="0"/>
              </a:gradFill>
              <a:latin typeface="Segoe UI Semilight"/>
            </a:endParaRPr>
          </a:p>
        </p:txBody>
      </p:sp>
      <p:sp>
        <p:nvSpPr>
          <p:cNvPr id="7" name="Cross 3">
            <a:extLst>
              <a:ext uri="{FF2B5EF4-FFF2-40B4-BE49-F238E27FC236}">
                <a16:creationId xmlns:a16="http://schemas.microsoft.com/office/drawing/2014/main" id="{47982C60-5B0F-4B01-9EF4-BB3B72F00DEB}"/>
              </a:ext>
            </a:extLst>
          </p:cNvPr>
          <p:cNvSpPr/>
          <p:nvPr/>
        </p:nvSpPr>
        <p:spPr bwMode="auto">
          <a:xfrm rot="2716374">
            <a:off x="5190203" y="2009463"/>
            <a:ext cx="1758070" cy="1766043"/>
          </a:xfrm>
          <a:prstGeom prst="plus">
            <a:avLst>
              <a:gd name="adj" fmla="val 42735"/>
            </a:avLst>
          </a:prstGeom>
          <a:solidFill>
            <a:srgbClr val="FF0000">
              <a:alpha val="50000"/>
            </a:srgbClr>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latin typeface="Segoe UI Semilight"/>
            </a:endParaRPr>
          </a:p>
        </p:txBody>
      </p:sp>
    </p:spTree>
    <p:extLst>
      <p:ext uri="{BB962C8B-B14F-4D97-AF65-F5344CB8AC3E}">
        <p14:creationId xmlns:p14="http://schemas.microsoft.com/office/powerpoint/2010/main" val="299341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8773E72-5B8D-46C3-98CD-E728C218F37F}"/>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lang="ja-JP" altLang="en-US" sz="2800" dirty="0">
                <a:solidFill>
                  <a:prstClr val="white"/>
                </a:solidFill>
                <a:latin typeface="Meiryo UI" panose="020B0604030504040204" pitchFamily="50" charset="-128"/>
                <a:ea typeface="Meiryo UI" panose="020B0604030504040204" pitchFamily="50" charset="-128"/>
                <a:cs typeface="Segoe UI" panose="020B0502040204020203" pitchFamily="34" charset="0"/>
              </a:rPr>
              <a:t>覚えてほしい基本の利活用方法 </a:t>
            </a:r>
            <a:r>
              <a:rPr lang="en-US" altLang="ja-JP" sz="2800" dirty="0">
                <a:solidFill>
                  <a:prstClr val="white"/>
                </a:solidFill>
                <a:latin typeface="Meiryo UI" panose="020B0604030504040204" pitchFamily="50" charset="-128"/>
                <a:ea typeface="Meiryo UI" panose="020B0604030504040204" pitchFamily="50" charset="-128"/>
                <a:cs typeface="Segoe UI" panose="020B0502040204020203" pitchFamily="34" charset="0"/>
              </a:rPr>
              <a:t>8 </a:t>
            </a:r>
            <a:r>
              <a:rPr lang="ja-JP" altLang="en-US" sz="2800" dirty="0">
                <a:solidFill>
                  <a:prstClr val="white"/>
                </a:solidFill>
                <a:latin typeface="Meiryo UI" panose="020B0604030504040204" pitchFamily="50" charset="-128"/>
                <a:ea typeface="Meiryo UI" panose="020B0604030504040204" pitchFamily="50" charset="-128"/>
                <a:cs typeface="Segoe UI" panose="020B0502040204020203" pitchFamily="34" charset="0"/>
              </a:rPr>
              <a:t>選</a:t>
            </a:r>
            <a:endParaRPr kumimoji="0" lang="en-US"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sp>
        <p:nvSpPr>
          <p:cNvPr id="8" name="Text Placeholder 1">
            <a:extLst>
              <a:ext uri="{FF2B5EF4-FFF2-40B4-BE49-F238E27FC236}">
                <a16:creationId xmlns:a16="http://schemas.microsoft.com/office/drawing/2014/main" id="{96608730-4905-4175-B638-BDABBD8A9A80}"/>
              </a:ext>
            </a:extLst>
          </p:cNvPr>
          <p:cNvSpPr txBox="1">
            <a:spLocks/>
          </p:cNvSpPr>
          <p:nvPr/>
        </p:nvSpPr>
        <p:spPr>
          <a:xfrm>
            <a:off x="269238" y="1032035"/>
            <a:ext cx="11653523" cy="548047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kumimoji="1" lang="ja-JP" altLang="en-US" sz="3200" dirty="0">
                <a:solidFill>
                  <a:schemeClr val="tx2"/>
                </a:solidFill>
                <a:latin typeface="Meiryo UI" panose="020B0604030504040204" pitchFamily="50" charset="-128"/>
                <a:ea typeface="Meiryo UI" panose="020B0604030504040204" pitchFamily="50" charset="-128"/>
              </a:rPr>
              <a:t>どこからでもアプリを利用できる環境を実現したい</a:t>
            </a:r>
            <a:endParaRPr kumimoji="1" lang="en-US" altLang="ja-JP" sz="3200" dirty="0">
              <a:solidFill>
                <a:schemeClr val="tx2"/>
              </a:solidFill>
              <a:latin typeface="Meiryo UI" panose="020B0604030504040204" pitchFamily="50" charset="-128"/>
              <a:ea typeface="Meiryo UI" panose="020B0604030504040204" pitchFamily="50" charset="-128"/>
            </a:endParaRPr>
          </a:p>
          <a:p>
            <a:pPr marL="793345" lvl="1" indent="-457200">
              <a:buFont typeface="+mj-lt"/>
              <a:buAutoNum type="arabicPeriod"/>
            </a:pPr>
            <a:r>
              <a:rPr kumimoji="1" lang="en-US" altLang="ja-JP" sz="2024" dirty="0">
                <a:solidFill>
                  <a:schemeClr val="tx1"/>
                </a:solidFill>
                <a:latin typeface="Meiryo UI" panose="020B0604030504040204" pitchFamily="50" charset="-128"/>
                <a:ea typeface="Meiryo UI" panose="020B0604030504040204" pitchFamily="50" charset="-128"/>
              </a:rPr>
              <a:t>ADFS </a:t>
            </a:r>
            <a:r>
              <a:rPr kumimoji="1" lang="ja-JP" altLang="en-US" sz="2024" dirty="0" err="1">
                <a:solidFill>
                  <a:schemeClr val="tx1"/>
                </a:solidFill>
                <a:latin typeface="Meiryo UI" panose="020B0604030504040204" pitchFamily="50" charset="-128"/>
                <a:ea typeface="Meiryo UI" panose="020B0604030504040204" pitchFamily="50" charset="-128"/>
              </a:rPr>
              <a:t>を廃</a:t>
            </a:r>
            <a:r>
              <a:rPr kumimoji="1" lang="ja-JP" altLang="en-US" sz="2024" dirty="0">
                <a:solidFill>
                  <a:schemeClr val="tx1"/>
                </a:solidFill>
                <a:latin typeface="Meiryo UI" panose="020B0604030504040204" pitchFamily="50" charset="-128"/>
                <a:ea typeface="Meiryo UI" panose="020B0604030504040204" pitchFamily="50" charset="-128"/>
              </a:rPr>
              <a:t>止しクラウド </a:t>
            </a:r>
            <a:r>
              <a:rPr kumimoji="1" lang="en-US" altLang="ja-JP" sz="2024" dirty="0">
                <a:solidFill>
                  <a:schemeClr val="tx1"/>
                </a:solidFill>
                <a:latin typeface="Meiryo UI" panose="020B0604030504040204" pitchFamily="50" charset="-128"/>
                <a:ea typeface="Meiryo UI" panose="020B0604030504040204" pitchFamily="50" charset="-128"/>
              </a:rPr>
              <a:t>Only </a:t>
            </a:r>
            <a:r>
              <a:rPr kumimoji="1" lang="ja-JP" altLang="en-US" sz="2024" dirty="0">
                <a:solidFill>
                  <a:schemeClr val="tx1"/>
                </a:solidFill>
                <a:latin typeface="Meiryo UI" panose="020B0604030504040204" pitchFamily="50" charset="-128"/>
                <a:ea typeface="Meiryo UI" panose="020B0604030504040204" pitchFamily="50" charset="-128"/>
              </a:rPr>
              <a:t>な認証を実現</a:t>
            </a:r>
            <a:endParaRPr kumimoji="1" lang="en-US" altLang="ja-JP" sz="2024" dirty="0">
              <a:solidFill>
                <a:schemeClr val="tx1"/>
              </a:solidFill>
              <a:latin typeface="Meiryo UI" panose="020B0604030504040204" pitchFamily="50" charset="-128"/>
              <a:ea typeface="Meiryo UI" panose="020B0604030504040204" pitchFamily="50" charset="-128"/>
            </a:endParaRPr>
          </a:p>
          <a:p>
            <a:pPr marL="793345" lvl="1" indent="-457200">
              <a:buFont typeface="+mj-lt"/>
              <a:buAutoNum type="arabicPeriod"/>
            </a:pPr>
            <a:r>
              <a:rPr kumimoji="1" lang="ja-JP" altLang="en-US" sz="2024" dirty="0">
                <a:solidFill>
                  <a:schemeClr val="tx1"/>
                </a:solidFill>
                <a:latin typeface="Meiryo UI" panose="020B0604030504040204" pitchFamily="50" charset="-128"/>
                <a:ea typeface="Meiryo UI" panose="020B0604030504040204" pitchFamily="50" charset="-128"/>
              </a:rPr>
              <a:t>アプリの利用シーン </a:t>
            </a:r>
            <a:r>
              <a:rPr kumimoji="1" lang="en-US" altLang="ja-JP" sz="2024" dirty="0">
                <a:solidFill>
                  <a:schemeClr val="tx1"/>
                </a:solidFill>
                <a:latin typeface="Meiryo UI" panose="020B0604030504040204" pitchFamily="50" charset="-128"/>
                <a:ea typeface="Meiryo UI" panose="020B0604030504040204" pitchFamily="50" charset="-128"/>
              </a:rPr>
              <a:t>(</a:t>
            </a:r>
            <a:r>
              <a:rPr kumimoji="1" lang="ja-JP" altLang="en-US" sz="2024" dirty="0">
                <a:solidFill>
                  <a:schemeClr val="tx1"/>
                </a:solidFill>
                <a:latin typeface="Meiryo UI" panose="020B0604030504040204" pitchFamily="50" charset="-128"/>
                <a:ea typeface="Meiryo UI" panose="020B0604030504040204" pitchFamily="50" charset="-128"/>
              </a:rPr>
              <a:t>場所、デバイス、ユーザーなど</a:t>
            </a:r>
            <a:r>
              <a:rPr kumimoji="1" lang="en-US" altLang="ja-JP" sz="2024" dirty="0">
                <a:solidFill>
                  <a:schemeClr val="tx1"/>
                </a:solidFill>
                <a:latin typeface="Meiryo UI" panose="020B0604030504040204" pitchFamily="50" charset="-128"/>
                <a:ea typeface="Meiryo UI" panose="020B0604030504040204" pitchFamily="50" charset="-128"/>
              </a:rPr>
              <a:t>) </a:t>
            </a:r>
            <a:r>
              <a:rPr kumimoji="1" lang="ja-JP" altLang="en-US" sz="2024" dirty="0">
                <a:solidFill>
                  <a:schemeClr val="tx1"/>
                </a:solidFill>
                <a:latin typeface="Meiryo UI" panose="020B0604030504040204" pitchFamily="50" charset="-128"/>
                <a:ea typeface="Meiryo UI" panose="020B0604030504040204" pitchFamily="50" charset="-128"/>
              </a:rPr>
              <a:t>を整理し適切なアクセス制御を実装する</a:t>
            </a:r>
            <a:endParaRPr kumimoji="1" lang="en-US" altLang="ja-JP" sz="2024" dirty="0">
              <a:solidFill>
                <a:schemeClr val="tx1"/>
              </a:solidFill>
              <a:latin typeface="Meiryo UI" panose="020B0604030504040204" pitchFamily="50" charset="-128"/>
              <a:ea typeface="Meiryo UI" panose="020B0604030504040204" pitchFamily="50" charset="-128"/>
            </a:endParaRPr>
          </a:p>
          <a:p>
            <a:pPr marL="793345" lvl="1" indent="-457200">
              <a:buFont typeface="+mj-lt"/>
              <a:buAutoNum type="arabicPeriod"/>
            </a:pPr>
            <a:r>
              <a:rPr kumimoji="1" lang="en-US" altLang="ja-JP" sz="2024" dirty="0">
                <a:solidFill>
                  <a:schemeClr val="tx1"/>
                </a:solidFill>
                <a:latin typeface="Meiryo UI" panose="020B0604030504040204" pitchFamily="50" charset="-128"/>
                <a:ea typeface="Meiryo UI" panose="020B0604030504040204" pitchFamily="50" charset="-128"/>
              </a:rPr>
              <a:t>SaaS </a:t>
            </a:r>
            <a:r>
              <a:rPr kumimoji="1" lang="ja-JP" altLang="en-US" sz="2024" dirty="0">
                <a:solidFill>
                  <a:schemeClr val="tx1"/>
                </a:solidFill>
                <a:latin typeface="Meiryo UI" panose="020B0604030504040204" pitchFamily="50" charset="-128"/>
                <a:ea typeface="Meiryo UI" panose="020B0604030504040204" pitchFamily="50" charset="-128"/>
              </a:rPr>
              <a:t>アプリケーションを認証</a:t>
            </a:r>
            <a:r>
              <a:rPr kumimoji="1" lang="en-US" altLang="ja-JP" sz="2024" dirty="0">
                <a:solidFill>
                  <a:schemeClr val="tx1"/>
                </a:solidFill>
                <a:latin typeface="Meiryo UI" panose="020B0604030504040204" pitchFamily="50" charset="-128"/>
                <a:ea typeface="Meiryo UI" panose="020B0604030504040204" pitchFamily="50" charset="-128"/>
              </a:rPr>
              <a:t>/ID </a:t>
            </a:r>
            <a:r>
              <a:rPr kumimoji="1" lang="ja-JP" altLang="en-US" sz="2024" dirty="0">
                <a:solidFill>
                  <a:schemeClr val="tx1"/>
                </a:solidFill>
                <a:latin typeface="Meiryo UI" panose="020B0604030504040204" pitchFamily="50" charset="-128"/>
                <a:ea typeface="Meiryo UI" panose="020B0604030504040204" pitchFamily="50" charset="-128"/>
              </a:rPr>
              <a:t>プロビジョニング連携する</a:t>
            </a:r>
            <a:endParaRPr kumimoji="1" lang="en-US" altLang="ja-JP" sz="2024" dirty="0">
              <a:solidFill>
                <a:schemeClr val="tx1"/>
              </a:solidFill>
              <a:latin typeface="Meiryo UI" panose="020B0604030504040204" pitchFamily="50" charset="-128"/>
              <a:ea typeface="Meiryo UI" panose="020B0604030504040204" pitchFamily="50" charset="-128"/>
            </a:endParaRPr>
          </a:p>
          <a:p>
            <a:pPr marL="793345" lvl="1" indent="-457200">
              <a:buFont typeface="+mj-lt"/>
              <a:buAutoNum type="arabicPeriod"/>
            </a:pPr>
            <a:r>
              <a:rPr kumimoji="1" lang="en-US" altLang="ja-JP" sz="2024" dirty="0" err="1">
                <a:solidFill>
                  <a:schemeClr val="tx1"/>
                </a:solidFill>
                <a:latin typeface="Meiryo UI" panose="020B0604030504040204" pitchFamily="50" charset="-128"/>
                <a:ea typeface="Meiryo UI" panose="020B0604030504040204" pitchFamily="50" charset="-128"/>
              </a:rPr>
              <a:t>AppProxy</a:t>
            </a:r>
            <a:r>
              <a:rPr kumimoji="1" lang="en-US" altLang="ja-JP" sz="2024" dirty="0">
                <a:solidFill>
                  <a:schemeClr val="tx1"/>
                </a:solidFill>
                <a:latin typeface="Meiryo UI" panose="020B0604030504040204" pitchFamily="50" charset="-128"/>
                <a:ea typeface="Meiryo UI" panose="020B0604030504040204" pitchFamily="50" charset="-128"/>
              </a:rPr>
              <a:t> </a:t>
            </a:r>
            <a:r>
              <a:rPr kumimoji="1" lang="ja-JP" altLang="en-US" sz="2024" dirty="0">
                <a:solidFill>
                  <a:schemeClr val="tx1"/>
                </a:solidFill>
                <a:latin typeface="Meiryo UI" panose="020B0604030504040204" pitchFamily="50" charset="-128"/>
                <a:ea typeface="Meiryo UI" panose="020B0604030504040204" pitchFamily="50" charset="-128"/>
              </a:rPr>
              <a:t>を用いて </a:t>
            </a:r>
            <a:r>
              <a:rPr kumimoji="1" lang="en-US" altLang="ja-JP" sz="2024" dirty="0">
                <a:solidFill>
                  <a:schemeClr val="tx1"/>
                </a:solidFill>
                <a:latin typeface="Meiryo UI" panose="020B0604030504040204" pitchFamily="50" charset="-128"/>
                <a:ea typeface="Meiryo UI" panose="020B0604030504040204" pitchFamily="50" charset="-128"/>
              </a:rPr>
              <a:t>VPN/DMZ </a:t>
            </a:r>
            <a:r>
              <a:rPr kumimoji="1" lang="ja-JP" altLang="en-US" sz="2024" dirty="0">
                <a:solidFill>
                  <a:schemeClr val="tx1"/>
                </a:solidFill>
                <a:latin typeface="Meiryo UI" panose="020B0604030504040204" pitchFamily="50" charset="-128"/>
                <a:ea typeface="Meiryo UI" panose="020B0604030504040204" pitchFamily="50" charset="-128"/>
              </a:rPr>
              <a:t>なしで社内アプリを外部公開</a:t>
            </a:r>
            <a:endParaRPr kumimoji="1" lang="en-US" altLang="ja-JP" sz="2024" dirty="0">
              <a:solidFill>
                <a:schemeClr val="tx1"/>
              </a:solidFill>
              <a:latin typeface="Meiryo UI" panose="020B0604030504040204" pitchFamily="50" charset="-128"/>
              <a:ea typeface="Meiryo UI" panose="020B0604030504040204" pitchFamily="50" charset="-128"/>
            </a:endParaRPr>
          </a:p>
          <a:p>
            <a:pPr marL="793345" lvl="1" indent="-457200">
              <a:buFont typeface="+mj-lt"/>
              <a:buAutoNum type="arabicPeriod"/>
            </a:pPr>
            <a:r>
              <a:rPr kumimoji="1" lang="ja-JP" altLang="en-US" sz="2024" dirty="0">
                <a:solidFill>
                  <a:schemeClr val="tx1"/>
                </a:solidFill>
                <a:latin typeface="Meiryo UI" panose="020B0604030504040204" pitchFamily="50" charset="-128"/>
                <a:ea typeface="Meiryo UI" panose="020B0604030504040204" pitchFamily="50" charset="-128"/>
              </a:rPr>
              <a:t>外部パートナーに自社アプリケーションを利用させたい</a:t>
            </a:r>
            <a:endParaRPr kumimoji="1" lang="en-US" altLang="ja-JP" sz="2024" dirty="0">
              <a:solidFill>
                <a:schemeClr val="tx1"/>
              </a:solidFill>
              <a:latin typeface="Meiryo UI" panose="020B0604030504040204" pitchFamily="50" charset="-128"/>
              <a:ea typeface="Meiryo UI" panose="020B0604030504040204" pitchFamily="50" charset="-128"/>
            </a:endParaRPr>
          </a:p>
          <a:p>
            <a:pPr lvl="1"/>
            <a:endParaRPr kumimoji="1" lang="en-US" altLang="ja-JP" sz="2024" dirty="0">
              <a:solidFill>
                <a:schemeClr val="tx1"/>
              </a:solidFill>
              <a:latin typeface="Meiryo UI" panose="020B0604030504040204" pitchFamily="50" charset="-128"/>
              <a:ea typeface="Meiryo UI" panose="020B0604030504040204" pitchFamily="50" charset="-128"/>
            </a:endParaRPr>
          </a:p>
          <a:p>
            <a:r>
              <a:rPr kumimoji="1" lang="ja-JP" altLang="en-US" sz="3200" dirty="0">
                <a:solidFill>
                  <a:schemeClr val="tx2"/>
                </a:solidFill>
                <a:latin typeface="Meiryo UI" panose="020B0604030504040204" pitchFamily="50" charset="-128"/>
                <a:ea typeface="Meiryo UI" panose="020B0604030504040204" pitchFamily="50" charset="-128"/>
              </a:rPr>
              <a:t>セキュリティを強化したい</a:t>
            </a:r>
            <a:endParaRPr kumimoji="1" lang="en-US" altLang="ja-JP" sz="3200" dirty="0">
              <a:solidFill>
                <a:schemeClr val="tx2"/>
              </a:solidFill>
              <a:latin typeface="Meiryo UI" panose="020B0604030504040204" pitchFamily="50" charset="-128"/>
              <a:ea typeface="Meiryo UI" panose="020B0604030504040204" pitchFamily="50" charset="-128"/>
            </a:endParaRPr>
          </a:p>
          <a:p>
            <a:pPr marL="793345" lvl="1" indent="-457200">
              <a:buFont typeface="+mj-lt"/>
              <a:buAutoNum type="arabicPeriod" startAt="6"/>
            </a:pPr>
            <a:r>
              <a:rPr kumimoji="1" lang="ja-JP" altLang="en-US" sz="2024" dirty="0">
                <a:solidFill>
                  <a:schemeClr val="tx1"/>
                </a:solidFill>
                <a:latin typeface="Meiryo UI" panose="020B0604030504040204" pitchFamily="50" charset="-128"/>
                <a:ea typeface="Meiryo UI" panose="020B0604030504040204" pitchFamily="50" charset="-128"/>
              </a:rPr>
              <a:t>クラウド上の特権 </a:t>
            </a:r>
            <a:r>
              <a:rPr kumimoji="1" lang="en-US" altLang="ja-JP" sz="2024" dirty="0">
                <a:solidFill>
                  <a:schemeClr val="tx1"/>
                </a:solidFill>
                <a:latin typeface="Meiryo UI" panose="020B0604030504040204" pitchFamily="50" charset="-128"/>
                <a:ea typeface="Meiryo UI" panose="020B0604030504040204" pitchFamily="50" charset="-128"/>
              </a:rPr>
              <a:t>ID </a:t>
            </a:r>
            <a:r>
              <a:rPr kumimoji="1" lang="ja-JP" altLang="en-US" sz="2024" dirty="0">
                <a:solidFill>
                  <a:schemeClr val="tx1"/>
                </a:solidFill>
                <a:latin typeface="Meiryo UI" panose="020B0604030504040204" pitchFamily="50" charset="-128"/>
                <a:ea typeface="Meiryo UI" panose="020B0604030504040204" pitchFamily="50" charset="-128"/>
              </a:rPr>
              <a:t>を時限性にして保護する</a:t>
            </a:r>
            <a:endParaRPr kumimoji="1" lang="en-US" altLang="ja-JP" sz="2024" dirty="0">
              <a:solidFill>
                <a:schemeClr val="tx1"/>
              </a:solidFill>
              <a:latin typeface="Meiryo UI" panose="020B0604030504040204" pitchFamily="50" charset="-128"/>
              <a:ea typeface="Meiryo UI" panose="020B0604030504040204" pitchFamily="50" charset="-128"/>
            </a:endParaRPr>
          </a:p>
          <a:p>
            <a:pPr marL="793345" lvl="1" indent="-457200">
              <a:buFont typeface="+mj-lt"/>
              <a:buAutoNum type="arabicPeriod" startAt="6"/>
            </a:pPr>
            <a:r>
              <a:rPr kumimoji="1" lang="ja-JP" altLang="en-US" sz="2024" dirty="0">
                <a:solidFill>
                  <a:schemeClr val="tx1"/>
                </a:solidFill>
                <a:latin typeface="Meiryo UI" panose="020B0604030504040204" pitchFamily="50" charset="-128"/>
                <a:ea typeface="Meiryo UI" panose="020B0604030504040204" pitchFamily="50" charset="-128"/>
              </a:rPr>
              <a:t>機械学習を利用して危険な </a:t>
            </a:r>
            <a:r>
              <a:rPr kumimoji="1" lang="en-US" altLang="ja-JP" sz="2024" dirty="0">
                <a:solidFill>
                  <a:schemeClr val="tx1"/>
                </a:solidFill>
                <a:latin typeface="Meiryo UI" panose="020B0604030504040204" pitchFamily="50" charset="-128"/>
                <a:ea typeface="Meiryo UI" panose="020B0604030504040204" pitchFamily="50" charset="-128"/>
              </a:rPr>
              <a:t>ID </a:t>
            </a:r>
            <a:r>
              <a:rPr kumimoji="1" lang="ja-JP" altLang="en-US" sz="2024" dirty="0">
                <a:solidFill>
                  <a:schemeClr val="tx1"/>
                </a:solidFill>
                <a:latin typeface="Meiryo UI" panose="020B0604030504040204" pitchFamily="50" charset="-128"/>
                <a:ea typeface="Meiryo UI" panose="020B0604030504040204" pitchFamily="50" charset="-128"/>
              </a:rPr>
              <a:t>を検知し </a:t>
            </a:r>
            <a:r>
              <a:rPr kumimoji="1" lang="en-US" altLang="ja-JP" sz="2024" dirty="0">
                <a:solidFill>
                  <a:schemeClr val="tx1"/>
                </a:solidFill>
                <a:latin typeface="Meiryo UI" panose="020B0604030504040204" pitchFamily="50" charset="-128"/>
                <a:ea typeface="Meiryo UI" panose="020B0604030504040204" pitchFamily="50" charset="-128"/>
              </a:rPr>
              <a:t>(</a:t>
            </a:r>
            <a:r>
              <a:rPr kumimoji="1" lang="ja-JP" altLang="en-US" sz="2024" dirty="0">
                <a:solidFill>
                  <a:schemeClr val="tx1"/>
                </a:solidFill>
                <a:latin typeface="Meiryo UI" panose="020B0604030504040204" pitchFamily="50" charset="-128"/>
                <a:ea typeface="Meiryo UI" panose="020B0604030504040204" pitchFamily="50" charset="-128"/>
              </a:rPr>
              <a:t>自動で</a:t>
            </a:r>
            <a:r>
              <a:rPr kumimoji="1" lang="en-US" altLang="ja-JP" sz="2024" dirty="0">
                <a:solidFill>
                  <a:schemeClr val="tx1"/>
                </a:solidFill>
                <a:latin typeface="Meiryo UI" panose="020B0604030504040204" pitchFamily="50" charset="-128"/>
                <a:ea typeface="Meiryo UI" panose="020B0604030504040204" pitchFamily="50" charset="-128"/>
              </a:rPr>
              <a:t>) </a:t>
            </a:r>
            <a:r>
              <a:rPr kumimoji="1" lang="ja-JP" altLang="en-US" sz="2024" dirty="0">
                <a:solidFill>
                  <a:schemeClr val="tx1"/>
                </a:solidFill>
                <a:latin typeface="Meiryo UI" panose="020B0604030504040204" pitchFamily="50" charset="-128"/>
                <a:ea typeface="Meiryo UI" panose="020B0604030504040204" pitchFamily="50" charset="-128"/>
              </a:rPr>
              <a:t>対処する</a:t>
            </a:r>
            <a:endParaRPr kumimoji="1" lang="en-US" altLang="ja-JP" sz="2024" dirty="0">
              <a:solidFill>
                <a:schemeClr val="tx1"/>
              </a:solidFill>
              <a:latin typeface="Meiryo UI" panose="020B0604030504040204" pitchFamily="50" charset="-128"/>
              <a:ea typeface="Meiryo UI" panose="020B0604030504040204" pitchFamily="50" charset="-128"/>
            </a:endParaRPr>
          </a:p>
          <a:p>
            <a:pPr marL="793345" lvl="1" indent="-457200">
              <a:buFont typeface="+mj-lt"/>
              <a:buAutoNum type="arabicPeriod" startAt="6"/>
            </a:pPr>
            <a:r>
              <a:rPr kumimoji="1" lang="ja-JP" altLang="en-US" sz="2024">
                <a:solidFill>
                  <a:schemeClr val="tx1"/>
                </a:solidFill>
                <a:latin typeface="Meiryo UI" panose="020B0604030504040204" pitchFamily="50" charset="-128"/>
                <a:ea typeface="Meiryo UI" panose="020B0604030504040204" pitchFamily="50" charset="-128"/>
              </a:rPr>
              <a:t>セルフサービスのパスワードリセットを導入</a:t>
            </a:r>
            <a:endParaRPr kumimoji="1" lang="en-US" altLang="ja-JP" sz="2024" dirty="0">
              <a:solidFill>
                <a:schemeClr val="tx1"/>
              </a:solidFill>
              <a:latin typeface="Meiryo UI" panose="020B0604030504040204" pitchFamily="50" charset="-128"/>
              <a:ea typeface="Meiryo UI" panose="020B0604030504040204" pitchFamily="50" charset="-128"/>
            </a:endParaRPr>
          </a:p>
          <a:p>
            <a:pPr lvl="1"/>
            <a:endParaRPr kumimoji="1" lang="en-US" altLang="ja-JP" sz="2024"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52392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161D138-24BF-44CB-9380-2210DEB1A917}"/>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altLang="ja-JP"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rPr>
              <a:t>1. ADFS </a:t>
            </a:r>
            <a:r>
              <a:rPr kumimoji="0" lang="ja-JP" altLang="en-US" sz="2800" b="0" i="0" u="none" strike="noStrike" kern="1200" cap="none" spc="0" normalizeH="0" baseline="0" noProof="0" dirty="0" err="1">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rPr>
              <a:t>を廃</a:t>
            </a:r>
            <a:r>
              <a:rPr kumimoji="0" lang="ja-JP" altLang="en-US"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rPr>
              <a:t>止しクラウド </a:t>
            </a:r>
            <a:r>
              <a:rPr kumimoji="0" lang="en-US" altLang="ja-JP"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rPr>
              <a:t>Only </a:t>
            </a:r>
            <a:r>
              <a:rPr kumimoji="0" lang="ja-JP" altLang="en-US"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rPr>
              <a:t>の認証を実現</a:t>
            </a:r>
            <a:endParaRPr kumimoji="0" lang="en-US"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sp>
        <p:nvSpPr>
          <p:cNvPr id="3" name="正方形/長方形 2">
            <a:extLst>
              <a:ext uri="{FF2B5EF4-FFF2-40B4-BE49-F238E27FC236}">
                <a16:creationId xmlns:a16="http://schemas.microsoft.com/office/drawing/2014/main" id="{2C489C45-5B1C-4E83-A086-478094E547B2}"/>
              </a:ext>
            </a:extLst>
          </p:cNvPr>
          <p:cNvSpPr/>
          <p:nvPr/>
        </p:nvSpPr>
        <p:spPr bwMode="auto">
          <a:xfrm>
            <a:off x="152400" y="914400"/>
            <a:ext cx="7391400" cy="472440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正方形/長方形 60">
            <a:extLst>
              <a:ext uri="{FF2B5EF4-FFF2-40B4-BE49-F238E27FC236}">
                <a16:creationId xmlns:a16="http://schemas.microsoft.com/office/drawing/2014/main" id="{215AFB5B-C792-45A5-B2C4-382065AB7313}"/>
              </a:ext>
            </a:extLst>
          </p:cNvPr>
          <p:cNvSpPr/>
          <p:nvPr/>
        </p:nvSpPr>
        <p:spPr bwMode="auto">
          <a:xfrm>
            <a:off x="7620000" y="1295400"/>
            <a:ext cx="4419600" cy="24384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ADFS/WAP</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 の構築</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運用</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コストがゼロ</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に</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defTabSz="932472" fontAlgn="base">
              <a:lnSpc>
                <a:spcPct val="90000"/>
              </a:lnSpc>
              <a:spcBef>
                <a:spcPct val="0"/>
              </a:spcBef>
              <a:spcAft>
                <a:spcPct val="0"/>
              </a:spcAft>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認証が </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Azure AD (Microsoft </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データセンター</a:t>
            </a:r>
            <a:r>
              <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rPr>
              <a:t>)</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で完結するので、</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認証パフォーマンスや可用性</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を気にしなくてよい</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オンプレ側の</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災害対策が不要</a:t>
            </a: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になる</a:t>
            </a: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endParaRPr kumimoji="1" lang="en-US" altLang="ja-JP" sz="1600" dirty="0">
              <a:solidFill>
                <a:schemeClr val="tx1"/>
              </a:solidFill>
              <a:latin typeface="Meiryo UI" panose="020B0604030504040204" pitchFamily="50" charset="-128"/>
              <a:ea typeface="Meiryo UI" panose="020B0604030504040204" pitchFamily="50" charset="-128"/>
              <a:cs typeface="Segoe UI" pitchFamily="34" charset="0"/>
            </a:endParaRPr>
          </a:p>
          <a:p>
            <a:pPr marL="179388" indent="-179388" defTabSz="932472" fontAlgn="base">
              <a:lnSpc>
                <a:spcPct val="90000"/>
              </a:lnSpc>
              <a:spcBef>
                <a:spcPct val="0"/>
              </a:spcBef>
              <a:spcAft>
                <a:spcPct val="0"/>
              </a:spcAft>
              <a:buFont typeface="Arial" panose="020B0604020202020204" pitchFamily="34" charset="0"/>
              <a:buChar char="•"/>
            </a:pPr>
            <a:r>
              <a:rPr kumimoji="1" lang="ja-JP" altLang="en-US" sz="1600" dirty="0">
                <a:solidFill>
                  <a:schemeClr val="tx1"/>
                </a:solidFill>
                <a:latin typeface="Meiryo UI" panose="020B0604030504040204" pitchFamily="50" charset="-128"/>
                <a:ea typeface="Meiryo UI" panose="020B0604030504040204" pitchFamily="50" charset="-128"/>
                <a:cs typeface="Segoe UI" pitchFamily="34" charset="0"/>
              </a:rPr>
              <a:t>攻撃の口をオンプレミスに持たないので、</a:t>
            </a:r>
            <a:r>
              <a:rPr kumimoji="1" lang="ja-JP" altLang="en-US" sz="1600" u="sng" dirty="0">
                <a:solidFill>
                  <a:srgbClr val="FF0000"/>
                </a:solidFill>
                <a:latin typeface="Meiryo UI" panose="020B0604030504040204" pitchFamily="50" charset="-128"/>
                <a:ea typeface="Meiryo UI" panose="020B0604030504040204" pitchFamily="50" charset="-128"/>
                <a:cs typeface="Segoe UI" pitchFamily="34" charset="0"/>
              </a:rPr>
              <a:t>セキュア</a:t>
            </a:r>
          </a:p>
        </p:txBody>
      </p:sp>
      <p:sp>
        <p:nvSpPr>
          <p:cNvPr id="57" name="正方形/長方形 56">
            <a:extLst>
              <a:ext uri="{FF2B5EF4-FFF2-40B4-BE49-F238E27FC236}">
                <a16:creationId xmlns:a16="http://schemas.microsoft.com/office/drawing/2014/main" id="{94EF320F-848C-468B-BD79-041C23E5C85C}"/>
              </a:ext>
            </a:extLst>
          </p:cNvPr>
          <p:cNvSpPr/>
          <p:nvPr/>
        </p:nvSpPr>
        <p:spPr bwMode="auto">
          <a:xfrm>
            <a:off x="7620000" y="3810000"/>
            <a:ext cx="4419600" cy="381000"/>
          </a:xfrm>
          <a:prstGeom prst="rect">
            <a:avLst/>
          </a:prstGeom>
          <a:solidFill>
            <a:schemeClr val="accent6">
              <a:lumMod val="50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bg1"/>
                </a:solidFill>
                <a:latin typeface="Meiryo UI" panose="020B0604030504040204" pitchFamily="50" charset="-128"/>
                <a:ea typeface="Meiryo UI" panose="020B0604030504040204" pitchFamily="50" charset="-128"/>
                <a:cs typeface="Segoe UI" pitchFamily="34" charset="0"/>
              </a:rPr>
              <a:t>利用する機能</a:t>
            </a:r>
          </a:p>
        </p:txBody>
      </p:sp>
      <p:sp>
        <p:nvSpPr>
          <p:cNvPr id="2" name="正方形/長方形 1">
            <a:extLst>
              <a:ext uri="{FF2B5EF4-FFF2-40B4-BE49-F238E27FC236}">
                <a16:creationId xmlns:a16="http://schemas.microsoft.com/office/drawing/2014/main" id="{D601DC6D-E32D-4330-A97D-945567658B8F}"/>
              </a:ext>
            </a:extLst>
          </p:cNvPr>
          <p:cNvSpPr/>
          <p:nvPr/>
        </p:nvSpPr>
        <p:spPr bwMode="auto">
          <a:xfrm>
            <a:off x="7620000" y="914400"/>
            <a:ext cx="4419600" cy="381000"/>
          </a:xfrm>
          <a:prstGeom prst="rect">
            <a:avLst/>
          </a:prstGeom>
          <a:solidFill>
            <a:schemeClr val="accent6">
              <a:lumMod val="50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bg1"/>
                </a:solidFill>
                <a:latin typeface="Meiryo UI" panose="020B0604030504040204" pitchFamily="50" charset="-128"/>
                <a:ea typeface="Meiryo UI" panose="020B0604030504040204" pitchFamily="50" charset="-128"/>
                <a:cs typeface="Segoe UI" pitchFamily="34" charset="0"/>
              </a:rPr>
              <a:t>どのようなメリットがある？</a:t>
            </a:r>
          </a:p>
        </p:txBody>
      </p:sp>
      <p:sp>
        <p:nvSpPr>
          <p:cNvPr id="63" name="正方形/長方形 62">
            <a:extLst>
              <a:ext uri="{FF2B5EF4-FFF2-40B4-BE49-F238E27FC236}">
                <a16:creationId xmlns:a16="http://schemas.microsoft.com/office/drawing/2014/main" id="{3A0EAE83-17CC-4A7B-AD7A-DA5884B17D82}"/>
              </a:ext>
            </a:extLst>
          </p:cNvPr>
          <p:cNvSpPr/>
          <p:nvPr/>
        </p:nvSpPr>
        <p:spPr bwMode="auto">
          <a:xfrm>
            <a:off x="152400" y="5753100"/>
            <a:ext cx="1371600" cy="952500"/>
          </a:xfrm>
          <a:prstGeom prst="rect">
            <a:avLst/>
          </a:prstGeom>
          <a:solidFill>
            <a:srgbClr val="CCCC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kumimoji="1" lang="ja-JP" altLang="en-US" dirty="0">
                <a:solidFill>
                  <a:schemeClr val="tx1"/>
                </a:solidFill>
                <a:latin typeface="Meiryo UI" panose="020B0604030504040204" pitchFamily="50" charset="-128"/>
                <a:ea typeface="Meiryo UI" panose="020B0604030504040204" pitchFamily="50" charset="-128"/>
                <a:cs typeface="Segoe UI" pitchFamily="34" charset="0"/>
              </a:rPr>
              <a:t>もっと詳しく</a:t>
            </a:r>
          </a:p>
        </p:txBody>
      </p:sp>
      <p:sp>
        <p:nvSpPr>
          <p:cNvPr id="64" name="正方形/長方形 63">
            <a:extLst>
              <a:ext uri="{FF2B5EF4-FFF2-40B4-BE49-F238E27FC236}">
                <a16:creationId xmlns:a16="http://schemas.microsoft.com/office/drawing/2014/main" id="{9B0E0ACA-DF08-4ED5-811F-A6C50DEF6EBA}"/>
              </a:ext>
            </a:extLst>
          </p:cNvPr>
          <p:cNvSpPr/>
          <p:nvPr/>
        </p:nvSpPr>
        <p:spPr bwMode="auto">
          <a:xfrm>
            <a:off x="1524000" y="5753100"/>
            <a:ext cx="10515600" cy="11873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lang="ja-JP" altLang="en-US" sz="1400" dirty="0">
                <a:solidFill>
                  <a:schemeClr val="tx1"/>
                </a:solidFill>
                <a:latin typeface="Meiryo UI" panose="020B0604030504040204" pitchFamily="50" charset="-128"/>
                <a:ea typeface="Meiryo UI" panose="020B0604030504040204" pitchFamily="50" charset="-128"/>
              </a:rPr>
              <a:t>ハイブリッド </a:t>
            </a:r>
            <a:r>
              <a:rPr lang="en-US" altLang="ja-JP" sz="1400" dirty="0">
                <a:solidFill>
                  <a:schemeClr val="tx1"/>
                </a:solidFill>
                <a:latin typeface="Meiryo UI" panose="020B0604030504040204" pitchFamily="50" charset="-128"/>
                <a:ea typeface="Meiryo UI" panose="020B0604030504040204" pitchFamily="50" charset="-128"/>
              </a:rPr>
              <a:t>ID </a:t>
            </a:r>
            <a:r>
              <a:rPr lang="ja-JP" altLang="en-US" sz="1400" dirty="0">
                <a:solidFill>
                  <a:schemeClr val="tx1"/>
                </a:solidFill>
                <a:latin typeface="Meiryo UI" panose="020B0604030504040204" pitchFamily="50" charset="-128"/>
                <a:ea typeface="Meiryo UI" panose="020B0604030504040204" pitchFamily="50" charset="-128"/>
              </a:rPr>
              <a:t>ソリューションの適切な認証方法を選択する </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400" dirty="0">
                <a:solidFill>
                  <a:schemeClr val="tx1"/>
                </a:solidFill>
                <a:latin typeface="Meiryo UI" panose="020B0604030504040204" pitchFamily="50" charset="-128"/>
                <a:ea typeface="Meiryo UI" panose="020B0604030504040204" pitchFamily="50" charset="-128"/>
                <a:hlinkClick r:id="rId3"/>
              </a:rPr>
              <a:t>http://aka.ms/auth-options</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Azure AD Webinar </a:t>
            </a:r>
            <a:r>
              <a:rPr lang="ja-JP" altLang="en-US" sz="1400" dirty="0">
                <a:solidFill>
                  <a:schemeClr val="tx1"/>
                </a:solidFill>
                <a:latin typeface="Meiryo UI" panose="020B0604030504040204" pitchFamily="50" charset="-128"/>
                <a:ea typeface="Meiryo UI" panose="020B0604030504040204" pitchFamily="50" charset="-128"/>
              </a:rPr>
              <a:t>セッション </a:t>
            </a:r>
            <a:r>
              <a:rPr lang="en-US" altLang="ja-JP" sz="1400" dirty="0">
                <a:solidFill>
                  <a:schemeClr val="tx1"/>
                </a:solidFill>
                <a:latin typeface="Meiryo UI" panose="020B0604030504040204" pitchFamily="50" charset="-128"/>
                <a:ea typeface="Meiryo UI" panose="020B0604030504040204" pitchFamily="50" charset="-128"/>
              </a:rPr>
              <a:t>&gt; </a:t>
            </a:r>
            <a:r>
              <a:rPr lang="ja-JP" altLang="en-US" sz="1400" dirty="0">
                <a:solidFill>
                  <a:schemeClr val="tx1"/>
                </a:solidFill>
                <a:latin typeface="Meiryo UI" panose="020B0604030504040204" pitchFamily="50" charset="-128"/>
                <a:ea typeface="Meiryo UI" panose="020B0604030504040204" pitchFamily="50" charset="-128"/>
              </a:rPr>
              <a:t>適切な </a:t>
            </a:r>
            <a:r>
              <a:rPr lang="en-US" altLang="ja-JP" sz="1400" dirty="0">
                <a:solidFill>
                  <a:schemeClr val="tx1"/>
                </a:solidFill>
                <a:latin typeface="Meiryo UI" panose="020B0604030504040204" pitchFamily="50" charset="-128"/>
                <a:ea typeface="Meiryo UI" panose="020B0604030504040204" pitchFamily="50" charset="-128"/>
              </a:rPr>
              <a:t>Azure AD </a:t>
            </a:r>
            <a:r>
              <a:rPr lang="ja-JP" altLang="en-US" sz="1400" dirty="0">
                <a:solidFill>
                  <a:schemeClr val="tx1"/>
                </a:solidFill>
                <a:latin typeface="Meiryo UI" panose="020B0604030504040204" pitchFamily="50" charset="-128"/>
                <a:ea typeface="Meiryo UI" panose="020B0604030504040204" pitchFamily="50" charset="-128"/>
              </a:rPr>
              <a:t>認証方式の選択の決め手 </a:t>
            </a: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400" dirty="0">
                <a:solidFill>
                  <a:schemeClr val="tx1"/>
                </a:solidFill>
                <a:latin typeface="Meiryo UI" panose="020B0604030504040204" pitchFamily="50" charset="-128"/>
                <a:ea typeface="Meiryo UI" panose="020B0604030504040204" pitchFamily="50" charset="-128"/>
                <a:hlinkClick r:id="rId4"/>
              </a:rPr>
              <a:t>http://aka.ms/AzureADWebinar</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a:solidFill>
                  <a:schemeClr val="tx1"/>
                </a:solidFill>
                <a:latin typeface="Meiryo UI" panose="020B0604030504040204" pitchFamily="50" charset="-128"/>
                <a:ea typeface="Meiryo UI" panose="020B0604030504040204" pitchFamily="50" charset="-128"/>
              </a:rPr>
              <a:t>Azure AD deployment plans &gt; ADFS to Password Hash Sync (</a:t>
            </a:r>
            <a:r>
              <a:rPr lang="en-US" altLang="ja-JP" sz="1400" dirty="0">
                <a:solidFill>
                  <a:schemeClr val="tx1"/>
                </a:solidFill>
                <a:latin typeface="Meiryo UI" panose="020B0604030504040204" pitchFamily="50" charset="-128"/>
                <a:ea typeface="Meiryo UI" panose="020B0604030504040204" pitchFamily="50" charset="-128"/>
                <a:hlinkClick r:id="rId5"/>
              </a:rPr>
              <a:t>http://aka.ms/deploymentplans</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r>
              <a:rPr lang="en-US" altLang="ja-JP" sz="1400" dirty="0" err="1">
                <a:solidFill>
                  <a:schemeClr val="tx1"/>
                </a:solidFill>
                <a:latin typeface="Meiryo UI" panose="020B0604030504040204" pitchFamily="50" charset="-128"/>
                <a:ea typeface="Meiryo UI" panose="020B0604030504040204" pitchFamily="50" charset="-128"/>
              </a:rPr>
              <a:t>de:code</a:t>
            </a:r>
            <a:r>
              <a:rPr lang="en-US" altLang="ja-JP" sz="1400" dirty="0">
                <a:solidFill>
                  <a:schemeClr val="tx1"/>
                </a:solidFill>
                <a:latin typeface="Meiryo UI" panose="020B0604030504040204" pitchFamily="50" charset="-128"/>
                <a:ea typeface="Meiryo UI" panose="020B0604030504040204" pitchFamily="50" charset="-128"/>
              </a:rPr>
              <a:t> 2018 </a:t>
            </a:r>
            <a:r>
              <a:rPr lang="ja-JP" altLang="en-US" sz="1400" dirty="0">
                <a:solidFill>
                  <a:schemeClr val="tx1"/>
                </a:solidFill>
                <a:latin typeface="Meiryo UI" panose="020B0604030504040204" pitchFamily="50" charset="-128"/>
                <a:ea typeface="Meiryo UI" panose="020B0604030504040204" pitchFamily="50" charset="-128"/>
              </a:rPr>
              <a:t>セッション </a:t>
            </a:r>
            <a:r>
              <a:rPr lang="en-US" altLang="ja-JP" sz="1400" b="1" dirty="0">
                <a:solidFill>
                  <a:schemeClr val="tx1"/>
                </a:solidFill>
                <a:latin typeface="Meiryo UI" panose="020B0604030504040204" pitchFamily="50" charset="-128"/>
                <a:ea typeface="Meiryo UI" panose="020B0604030504040204" pitchFamily="50" charset="-128"/>
              </a:rPr>
              <a:t>AD FS </a:t>
            </a:r>
            <a:r>
              <a:rPr lang="ja-JP" altLang="en-US" sz="1400" b="1" dirty="0">
                <a:solidFill>
                  <a:schemeClr val="tx1"/>
                </a:solidFill>
                <a:latin typeface="Meiryo UI" panose="020B0604030504040204" pitchFamily="50" charset="-128"/>
                <a:ea typeface="Meiryo UI" panose="020B0604030504040204" pitchFamily="50" charset="-128"/>
              </a:rPr>
              <a:t>では守れない？！アカウント乗っ取りを防ぐためにすべき </a:t>
            </a:r>
            <a:r>
              <a:rPr lang="en-US" altLang="ja-JP" sz="1400" b="1" dirty="0">
                <a:solidFill>
                  <a:schemeClr val="tx1"/>
                </a:solidFill>
                <a:latin typeface="Meiryo UI" panose="020B0604030504040204" pitchFamily="50" charset="-128"/>
                <a:ea typeface="Meiryo UI" panose="020B0604030504040204" pitchFamily="50" charset="-128"/>
              </a:rPr>
              <a:t>3 </a:t>
            </a:r>
            <a:r>
              <a:rPr lang="ja-JP" altLang="en-US" sz="1400" b="1" dirty="0">
                <a:solidFill>
                  <a:schemeClr val="tx1"/>
                </a:solidFill>
                <a:latin typeface="Meiryo UI" panose="020B0604030504040204" pitchFamily="50" charset="-128"/>
                <a:ea typeface="Meiryo UI" panose="020B0604030504040204" pitchFamily="50" charset="-128"/>
              </a:rPr>
              <a:t>つのこと ～ユーザー企業の実例のご紹介～</a:t>
            </a:r>
            <a:br>
              <a:rPr lang="en-US" altLang="ja-JP" sz="1400" b="1" dirty="0">
                <a:solidFill>
                  <a:schemeClr val="tx1"/>
                </a:solidFill>
                <a:latin typeface="Meiryo UI" panose="020B0604030504040204" pitchFamily="50" charset="-128"/>
                <a:ea typeface="Meiryo UI" panose="020B0604030504040204" pitchFamily="50" charset="-128"/>
              </a:rPr>
            </a:br>
            <a:r>
              <a:rPr lang="en-US" altLang="ja-JP" sz="1400" dirty="0">
                <a:solidFill>
                  <a:schemeClr val="tx1"/>
                </a:solidFill>
                <a:latin typeface="Meiryo UI" panose="020B0604030504040204" pitchFamily="50" charset="-128"/>
                <a:ea typeface="Meiryo UI" panose="020B0604030504040204" pitchFamily="50" charset="-128"/>
              </a:rPr>
              <a:t>(</a:t>
            </a:r>
            <a:r>
              <a:rPr lang="en-US" altLang="ja-JP" sz="1400" dirty="0">
                <a:solidFill>
                  <a:schemeClr val="tx1"/>
                </a:solidFill>
                <a:latin typeface="Meiryo UI" panose="020B0604030504040204" pitchFamily="50" charset="-128"/>
                <a:ea typeface="Meiryo UI" panose="020B0604030504040204" pitchFamily="50" charset="-128"/>
                <a:hlinkClick r:id="rId6"/>
              </a:rPr>
              <a:t>https://youtu.be/g2mB_EKqi-g</a:t>
            </a:r>
            <a:r>
              <a:rPr lang="en-US" altLang="ja-JP" sz="1400" dirty="0">
                <a:solidFill>
                  <a:schemeClr val="tx1"/>
                </a:solidFill>
                <a:latin typeface="Meiryo UI" panose="020B0604030504040204" pitchFamily="50" charset="-128"/>
                <a:ea typeface="Meiryo UI" panose="020B0604030504040204" pitchFamily="50" charset="-128"/>
              </a:rPr>
              <a:t>)</a:t>
            </a:r>
          </a:p>
          <a:p>
            <a:pPr marL="179388" indent="-179388" defTabSz="932472" fontAlgn="base">
              <a:lnSpc>
                <a:spcPct val="90000"/>
              </a:lnSpc>
              <a:spcBef>
                <a:spcPct val="0"/>
              </a:spcBef>
              <a:spcAft>
                <a:spcPct val="0"/>
              </a:spcAft>
              <a:buFont typeface="Arial" panose="020B0604020202020204" pitchFamily="34" charset="0"/>
              <a:buChar char="•"/>
            </a:pPr>
            <a:endPar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endParaRPr>
          </a:p>
        </p:txBody>
      </p:sp>
      <p:pic>
        <p:nvPicPr>
          <p:cNvPr id="4" name="図 3">
            <a:extLst>
              <a:ext uri="{FF2B5EF4-FFF2-40B4-BE49-F238E27FC236}">
                <a16:creationId xmlns:a16="http://schemas.microsoft.com/office/drawing/2014/main" id="{8535B793-16BC-45F5-9F10-FCAB709BAA85}"/>
              </a:ext>
            </a:extLst>
          </p:cNvPr>
          <p:cNvPicPr>
            <a:picLocks noChangeAspect="1"/>
          </p:cNvPicPr>
          <p:nvPr/>
        </p:nvPicPr>
        <p:blipFill>
          <a:blip r:embed="rId7"/>
          <a:stretch>
            <a:fillRect/>
          </a:stretch>
        </p:blipFill>
        <p:spPr>
          <a:xfrm>
            <a:off x="387857" y="1366041"/>
            <a:ext cx="1582330" cy="1188797"/>
          </a:xfrm>
          <a:prstGeom prst="rect">
            <a:avLst/>
          </a:prstGeom>
        </p:spPr>
      </p:pic>
      <p:pic>
        <p:nvPicPr>
          <p:cNvPr id="5" name="図 4">
            <a:extLst>
              <a:ext uri="{FF2B5EF4-FFF2-40B4-BE49-F238E27FC236}">
                <a16:creationId xmlns:a16="http://schemas.microsoft.com/office/drawing/2014/main" id="{53EFF875-696B-442D-B4B6-4A74D10A148A}"/>
              </a:ext>
            </a:extLst>
          </p:cNvPr>
          <p:cNvPicPr>
            <a:picLocks noChangeAspect="1"/>
          </p:cNvPicPr>
          <p:nvPr/>
        </p:nvPicPr>
        <p:blipFill>
          <a:blip r:embed="rId8"/>
          <a:stretch>
            <a:fillRect/>
          </a:stretch>
        </p:blipFill>
        <p:spPr>
          <a:xfrm>
            <a:off x="2438400" y="2667000"/>
            <a:ext cx="1251834" cy="1240623"/>
          </a:xfrm>
          <a:prstGeom prst="rect">
            <a:avLst/>
          </a:prstGeom>
        </p:spPr>
      </p:pic>
      <p:cxnSp>
        <p:nvCxnSpPr>
          <p:cNvPr id="222" name="Straight Connector 7">
            <a:extLst>
              <a:ext uri="{FF2B5EF4-FFF2-40B4-BE49-F238E27FC236}">
                <a16:creationId xmlns:a16="http://schemas.microsoft.com/office/drawing/2014/main" id="{C944123E-613D-47C7-9615-97FC4527328B}"/>
              </a:ext>
            </a:extLst>
          </p:cNvPr>
          <p:cNvCxnSpPr>
            <a:cxnSpLocks/>
          </p:cNvCxnSpPr>
          <p:nvPr/>
        </p:nvCxnSpPr>
        <p:spPr>
          <a:xfrm flipV="1">
            <a:off x="4312749" y="1136276"/>
            <a:ext cx="0" cy="4426324"/>
          </a:xfrm>
          <a:prstGeom prst="line">
            <a:avLst/>
          </a:prstGeom>
          <a:ln>
            <a:solidFill>
              <a:schemeClr val="bg1">
                <a:lumMod val="65000"/>
              </a:schemeClr>
            </a:solidFill>
            <a:prstDash val="lgDash"/>
            <a:headEnd type="none"/>
            <a:tailEnd type="none"/>
          </a:ln>
        </p:spPr>
        <p:style>
          <a:lnRef idx="1">
            <a:schemeClr val="accent5"/>
          </a:lnRef>
          <a:fillRef idx="0">
            <a:schemeClr val="accent5"/>
          </a:fillRef>
          <a:effectRef idx="0">
            <a:schemeClr val="accent5"/>
          </a:effectRef>
          <a:fontRef idx="minor">
            <a:schemeClr val="tx1"/>
          </a:fontRef>
        </p:style>
      </p:cxnSp>
      <p:pic>
        <p:nvPicPr>
          <p:cNvPr id="10" name="図 9">
            <a:extLst>
              <a:ext uri="{FF2B5EF4-FFF2-40B4-BE49-F238E27FC236}">
                <a16:creationId xmlns:a16="http://schemas.microsoft.com/office/drawing/2014/main" id="{F6584932-00D7-46FF-B55C-BDA50794CD71}"/>
              </a:ext>
            </a:extLst>
          </p:cNvPr>
          <p:cNvPicPr>
            <a:picLocks noChangeAspect="1"/>
          </p:cNvPicPr>
          <p:nvPr/>
        </p:nvPicPr>
        <p:blipFill>
          <a:blip r:embed="rId9"/>
          <a:stretch>
            <a:fillRect/>
          </a:stretch>
        </p:blipFill>
        <p:spPr>
          <a:xfrm>
            <a:off x="5828040" y="2106166"/>
            <a:ext cx="1253239" cy="539530"/>
          </a:xfrm>
          <a:prstGeom prst="rect">
            <a:avLst/>
          </a:prstGeom>
        </p:spPr>
      </p:pic>
      <p:pic>
        <p:nvPicPr>
          <p:cNvPr id="12" name="図 11">
            <a:extLst>
              <a:ext uri="{FF2B5EF4-FFF2-40B4-BE49-F238E27FC236}">
                <a16:creationId xmlns:a16="http://schemas.microsoft.com/office/drawing/2014/main" id="{E6D38AE9-84AC-4611-A16C-4ED7DEE26B0D}"/>
              </a:ext>
            </a:extLst>
          </p:cNvPr>
          <p:cNvPicPr>
            <a:picLocks noChangeAspect="1"/>
          </p:cNvPicPr>
          <p:nvPr/>
        </p:nvPicPr>
        <p:blipFill>
          <a:blip r:embed="rId10"/>
          <a:stretch>
            <a:fillRect/>
          </a:stretch>
        </p:blipFill>
        <p:spPr>
          <a:xfrm>
            <a:off x="4536101" y="3041541"/>
            <a:ext cx="1271451" cy="539530"/>
          </a:xfrm>
          <a:prstGeom prst="rect">
            <a:avLst/>
          </a:prstGeom>
        </p:spPr>
      </p:pic>
      <p:pic>
        <p:nvPicPr>
          <p:cNvPr id="14" name="図 13">
            <a:extLst>
              <a:ext uri="{FF2B5EF4-FFF2-40B4-BE49-F238E27FC236}">
                <a16:creationId xmlns:a16="http://schemas.microsoft.com/office/drawing/2014/main" id="{C9228167-4502-4824-9121-9BE311A1843D}"/>
              </a:ext>
            </a:extLst>
          </p:cNvPr>
          <p:cNvPicPr>
            <a:picLocks noChangeAspect="1"/>
          </p:cNvPicPr>
          <p:nvPr/>
        </p:nvPicPr>
        <p:blipFill>
          <a:blip r:embed="rId11"/>
          <a:stretch>
            <a:fillRect/>
          </a:stretch>
        </p:blipFill>
        <p:spPr>
          <a:xfrm>
            <a:off x="5818936" y="3864254"/>
            <a:ext cx="1271446" cy="555988"/>
          </a:xfrm>
          <a:prstGeom prst="rect">
            <a:avLst/>
          </a:prstGeom>
        </p:spPr>
      </p:pic>
      <p:sp>
        <p:nvSpPr>
          <p:cNvPr id="233" name="TextBox 534">
            <a:extLst>
              <a:ext uri="{FF2B5EF4-FFF2-40B4-BE49-F238E27FC236}">
                <a16:creationId xmlns:a16="http://schemas.microsoft.com/office/drawing/2014/main" id="{BF0A3B8E-21C0-4B99-9463-C8CC7759A63D}"/>
              </a:ext>
            </a:extLst>
          </p:cNvPr>
          <p:cNvSpPr txBox="1"/>
          <p:nvPr/>
        </p:nvSpPr>
        <p:spPr>
          <a:xfrm>
            <a:off x="3552748" y="1547054"/>
            <a:ext cx="1520002" cy="24466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45713" tIns="45713" rIns="45713" bIns="45713"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ja-JP" altLang="en-US" sz="1100" dirty="0">
                <a:gradFill>
                  <a:gsLst>
                    <a:gs pos="2917">
                      <a:srgbClr val="353535"/>
                    </a:gs>
                    <a:gs pos="30000">
                      <a:srgbClr val="353535"/>
                    </a:gs>
                  </a:gsLst>
                  <a:lin ang="5400000" scaled="0"/>
                </a:gradFill>
                <a:latin typeface="Meiryo UI" panose="020B0604030504040204" pitchFamily="50" charset="-128"/>
                <a:ea typeface="Meiryo UI" panose="020B0604030504040204" pitchFamily="50" charset="-128"/>
              </a:rPr>
              <a:t>アプリへのアクセス</a:t>
            </a:r>
            <a:endPar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endParaRPr>
          </a:p>
        </p:txBody>
      </p:sp>
      <p:cxnSp>
        <p:nvCxnSpPr>
          <p:cNvPr id="234" name="Connector: Elbow 9">
            <a:extLst>
              <a:ext uri="{FF2B5EF4-FFF2-40B4-BE49-F238E27FC236}">
                <a16:creationId xmlns:a16="http://schemas.microsoft.com/office/drawing/2014/main" id="{006F5FF0-666D-4694-B834-C36C9049EAEE}"/>
              </a:ext>
            </a:extLst>
          </p:cNvPr>
          <p:cNvCxnSpPr>
            <a:cxnSpLocks/>
            <a:stCxn id="10" idx="0"/>
          </p:cNvCxnSpPr>
          <p:nvPr/>
        </p:nvCxnSpPr>
        <p:spPr>
          <a:xfrm rot="16200000" flipV="1">
            <a:off x="4063082" y="-285413"/>
            <a:ext cx="291828" cy="449132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5" name="Group 5">
            <a:extLst>
              <a:ext uri="{FF2B5EF4-FFF2-40B4-BE49-F238E27FC236}">
                <a16:creationId xmlns:a16="http://schemas.microsoft.com/office/drawing/2014/main" id="{D16BE117-79B9-4A6F-87CC-670687C636A7}"/>
              </a:ext>
            </a:extLst>
          </p:cNvPr>
          <p:cNvGrpSpPr/>
          <p:nvPr/>
        </p:nvGrpSpPr>
        <p:grpSpPr>
          <a:xfrm>
            <a:off x="2629222" y="2052646"/>
            <a:ext cx="3198818" cy="614354"/>
            <a:chOff x="4761354" y="2698647"/>
            <a:chExt cx="3198818" cy="614354"/>
          </a:xfrm>
        </p:grpSpPr>
        <p:sp>
          <p:nvSpPr>
            <p:cNvPr id="236" name="TextBox 533">
              <a:extLst>
                <a:ext uri="{FF2B5EF4-FFF2-40B4-BE49-F238E27FC236}">
                  <a16:creationId xmlns:a16="http://schemas.microsoft.com/office/drawing/2014/main" id="{1ED3D0C7-C8B0-47D2-B12A-DF30B3607F5C}"/>
                </a:ext>
              </a:extLst>
            </p:cNvPr>
            <p:cNvSpPr txBox="1"/>
            <p:nvPr/>
          </p:nvSpPr>
          <p:spPr>
            <a:xfrm>
              <a:off x="4761354" y="2698647"/>
              <a:ext cx="3198818" cy="24466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45713" tIns="45713" rIns="45713" bIns="45713"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rPr>
                <a:t>🔑 </a:t>
              </a:r>
              <a:r>
                <a:rPr lang="ja-JP" altLang="en-US" sz="1100" dirty="0">
                  <a:gradFill>
                    <a:gsLst>
                      <a:gs pos="2917">
                        <a:srgbClr val="353535"/>
                      </a:gs>
                      <a:gs pos="30000">
                        <a:srgbClr val="353535"/>
                      </a:gs>
                    </a:gsLst>
                    <a:lin ang="5400000" scaled="0"/>
                  </a:gradFill>
                  <a:latin typeface="Meiryo UI" panose="020B0604030504040204" pitchFamily="50" charset="-128"/>
                  <a:ea typeface="Meiryo UI" panose="020B0604030504040204" pitchFamily="50" charset="-128"/>
                </a:rPr>
                <a:t>ドメイン参加 </a:t>
              </a:r>
              <a:r>
                <a:rPr lang="en-US" altLang="ja-JP" sz="1100" dirty="0">
                  <a:gradFill>
                    <a:gsLst>
                      <a:gs pos="2917">
                        <a:srgbClr val="353535"/>
                      </a:gs>
                      <a:gs pos="30000">
                        <a:srgbClr val="353535"/>
                      </a:gs>
                    </a:gsLst>
                    <a:lin ang="5400000" scaled="0"/>
                  </a:gradFill>
                  <a:latin typeface="Meiryo UI" panose="020B0604030504040204" pitchFamily="50" charset="-128"/>
                  <a:ea typeface="Meiryo UI" panose="020B0604030504040204" pitchFamily="50" charset="-128"/>
                </a:rPr>
                <a:t>PC </a:t>
              </a:r>
              <a:r>
                <a:rPr lang="ja-JP" altLang="en-US" sz="1100" dirty="0">
                  <a:gradFill>
                    <a:gsLst>
                      <a:gs pos="2917">
                        <a:srgbClr val="353535"/>
                      </a:gs>
                      <a:gs pos="30000">
                        <a:srgbClr val="353535"/>
                      </a:gs>
                    </a:gsLst>
                    <a:lin ang="5400000" scaled="0"/>
                  </a:gradFill>
                  <a:latin typeface="Meiryo UI" panose="020B0604030504040204" pitchFamily="50" charset="-128"/>
                  <a:ea typeface="Meiryo UI" panose="020B0604030504040204" pitchFamily="50" charset="-128"/>
                </a:rPr>
                <a:t>からのサインイン</a:t>
              </a:r>
              <a:endPar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endParaRPr>
            </a:p>
          </p:txBody>
        </p:sp>
        <p:cxnSp>
          <p:nvCxnSpPr>
            <p:cNvPr id="237" name="Connector: Elbow 3">
              <a:extLst>
                <a:ext uri="{FF2B5EF4-FFF2-40B4-BE49-F238E27FC236}">
                  <a16:creationId xmlns:a16="http://schemas.microsoft.com/office/drawing/2014/main" id="{6B20C502-A29B-4FE3-85F4-AD1262BD3119}"/>
                </a:ext>
              </a:extLst>
            </p:cNvPr>
            <p:cNvCxnSpPr>
              <a:cxnSpLocks/>
              <a:endCxn id="5" idx="0"/>
            </p:cNvCxnSpPr>
            <p:nvPr/>
          </p:nvCxnSpPr>
          <p:spPr>
            <a:xfrm rot="10800000" flipV="1">
              <a:off x="5196450" y="2974043"/>
              <a:ext cx="2650685" cy="33895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38" name="TextBox 175">
            <a:extLst>
              <a:ext uri="{FF2B5EF4-FFF2-40B4-BE49-F238E27FC236}">
                <a16:creationId xmlns:a16="http://schemas.microsoft.com/office/drawing/2014/main" id="{B092C0AD-8C95-4B42-A43C-4A1B28321A76}"/>
              </a:ext>
            </a:extLst>
          </p:cNvPr>
          <p:cNvSpPr txBox="1"/>
          <p:nvPr/>
        </p:nvSpPr>
        <p:spPr>
          <a:xfrm>
            <a:off x="3624469" y="2753592"/>
            <a:ext cx="2547731" cy="24466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45713" tIns="45713" rIns="45713" bIns="45713"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rPr>
              <a:t>ID </a:t>
            </a:r>
            <a:r>
              <a:rPr kumimoji="0" lang="ja-JP" alt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rPr>
              <a:t>情報及びパスワードハッシュの同期</a:t>
            </a:r>
            <a:endPar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endParaRPr>
          </a:p>
        </p:txBody>
      </p:sp>
      <p:cxnSp>
        <p:nvCxnSpPr>
          <p:cNvPr id="239" name="Connector: Elbow 23">
            <a:extLst>
              <a:ext uri="{FF2B5EF4-FFF2-40B4-BE49-F238E27FC236}">
                <a16:creationId xmlns:a16="http://schemas.microsoft.com/office/drawing/2014/main" id="{8CB6D250-FF18-47AB-9201-9E93E572084A}"/>
              </a:ext>
            </a:extLst>
          </p:cNvPr>
          <p:cNvCxnSpPr>
            <a:cxnSpLocks/>
            <a:stCxn id="12" idx="1"/>
          </p:cNvCxnSpPr>
          <p:nvPr/>
        </p:nvCxnSpPr>
        <p:spPr>
          <a:xfrm rot="10800000">
            <a:off x="3705871" y="3311306"/>
            <a:ext cx="830231" cy="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1" name="TextBox 534">
            <a:extLst>
              <a:ext uri="{FF2B5EF4-FFF2-40B4-BE49-F238E27FC236}">
                <a16:creationId xmlns:a16="http://schemas.microsoft.com/office/drawing/2014/main" id="{58AB2B78-09CC-4634-BD12-FD974AF0BEFD}"/>
              </a:ext>
            </a:extLst>
          </p:cNvPr>
          <p:cNvSpPr txBox="1"/>
          <p:nvPr/>
        </p:nvSpPr>
        <p:spPr>
          <a:xfrm>
            <a:off x="162571" y="952933"/>
            <a:ext cx="3543300" cy="24466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45713" tIns="45713" rIns="45713" bIns="45713"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altLang="ja-JP"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rPr>
              <a:t>【</a:t>
            </a: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rPr>
              <a:t>ADFS </a:t>
            </a:r>
            <a:r>
              <a:rPr kumimoji="0" lang="ja-JP" alt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rPr>
              <a:t>からパスワードハッシュ同期に移行した際の環境概要</a:t>
            </a:r>
            <a:r>
              <a:rPr kumimoji="0" lang="en-US" altLang="ja-JP"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rPr>
              <a:t>】</a:t>
            </a:r>
            <a:endPar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endParaRPr>
          </a:p>
        </p:txBody>
      </p:sp>
      <p:sp>
        <p:nvSpPr>
          <p:cNvPr id="242" name="TextBox 41">
            <a:extLst>
              <a:ext uri="{FF2B5EF4-FFF2-40B4-BE49-F238E27FC236}">
                <a16:creationId xmlns:a16="http://schemas.microsoft.com/office/drawing/2014/main" id="{11F6E1FF-0946-41C2-8B6C-D7860C0DF0F5}"/>
              </a:ext>
            </a:extLst>
          </p:cNvPr>
          <p:cNvSpPr txBox="1"/>
          <p:nvPr/>
        </p:nvSpPr>
        <p:spPr>
          <a:xfrm>
            <a:off x="4648629" y="3864557"/>
            <a:ext cx="1279645" cy="24466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45713" tIns="45713" rIns="45713" bIns="45713"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ja-JP" alt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rPr>
              <a:t>ディレクトリ検索</a:t>
            </a:r>
            <a:endPar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endParaRPr>
          </a:p>
        </p:txBody>
      </p:sp>
      <p:cxnSp>
        <p:nvCxnSpPr>
          <p:cNvPr id="243" name="Connector: Elbow 12">
            <a:extLst>
              <a:ext uri="{FF2B5EF4-FFF2-40B4-BE49-F238E27FC236}">
                <a16:creationId xmlns:a16="http://schemas.microsoft.com/office/drawing/2014/main" id="{26964AA4-21EB-49E7-A0C4-991CADC5FD1D}"/>
              </a:ext>
            </a:extLst>
          </p:cNvPr>
          <p:cNvCxnSpPr>
            <a:cxnSpLocks/>
          </p:cNvCxnSpPr>
          <p:nvPr/>
        </p:nvCxnSpPr>
        <p:spPr>
          <a:xfrm rot="16200000" flipH="1">
            <a:off x="5031000" y="3278247"/>
            <a:ext cx="540000" cy="1188000"/>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18">
            <a:extLst>
              <a:ext uri="{FF2B5EF4-FFF2-40B4-BE49-F238E27FC236}">
                <a16:creationId xmlns:a16="http://schemas.microsoft.com/office/drawing/2014/main" id="{21F96985-DF8E-4226-8AF4-617EE77CC8E6}"/>
              </a:ext>
            </a:extLst>
          </p:cNvPr>
          <p:cNvCxnSpPr>
            <a:cxnSpLocks/>
          </p:cNvCxnSpPr>
          <p:nvPr/>
        </p:nvCxnSpPr>
        <p:spPr>
          <a:xfrm rot="5400000">
            <a:off x="5470520" y="3162862"/>
            <a:ext cx="1294126" cy="155"/>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5" name="TextBox 47">
            <a:extLst>
              <a:ext uri="{FF2B5EF4-FFF2-40B4-BE49-F238E27FC236}">
                <a16:creationId xmlns:a16="http://schemas.microsoft.com/office/drawing/2014/main" id="{9C2B558B-F0E7-4CEA-872F-D7878453EDC7}"/>
              </a:ext>
            </a:extLst>
          </p:cNvPr>
          <p:cNvSpPr txBox="1"/>
          <p:nvPr/>
        </p:nvSpPr>
        <p:spPr>
          <a:xfrm>
            <a:off x="6104126" y="3137934"/>
            <a:ext cx="1287118" cy="24466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45713" tIns="45713" rIns="45713" bIns="45713"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rPr>
              <a:t>🔑 Kerberos </a:t>
            </a:r>
            <a:r>
              <a:rPr lang="ja-JP" altLang="en-US" sz="1100" dirty="0">
                <a:gradFill>
                  <a:gsLst>
                    <a:gs pos="2917">
                      <a:srgbClr val="353535"/>
                    </a:gs>
                    <a:gs pos="30000">
                      <a:srgbClr val="353535"/>
                    </a:gs>
                  </a:gsLst>
                  <a:lin ang="5400000" scaled="0"/>
                </a:gradFill>
                <a:latin typeface="Meiryo UI" panose="020B0604030504040204" pitchFamily="50" charset="-128"/>
                <a:ea typeface="Meiryo UI" panose="020B0604030504040204" pitchFamily="50" charset="-128"/>
              </a:rPr>
              <a:t>認証</a:t>
            </a:r>
            <a:endParaRPr kumimoji="0" lang="en-US" sz="11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endParaRPr>
          </a:p>
        </p:txBody>
      </p:sp>
      <p:pic>
        <p:nvPicPr>
          <p:cNvPr id="23" name="図 22">
            <a:extLst>
              <a:ext uri="{FF2B5EF4-FFF2-40B4-BE49-F238E27FC236}">
                <a16:creationId xmlns:a16="http://schemas.microsoft.com/office/drawing/2014/main" id="{AF8D2CC1-4610-49C4-8BE0-F17F90BD1E7A}"/>
              </a:ext>
            </a:extLst>
          </p:cNvPr>
          <p:cNvPicPr>
            <a:picLocks noChangeAspect="1"/>
          </p:cNvPicPr>
          <p:nvPr/>
        </p:nvPicPr>
        <p:blipFill>
          <a:blip r:embed="rId12"/>
          <a:stretch>
            <a:fillRect/>
          </a:stretch>
        </p:blipFill>
        <p:spPr>
          <a:xfrm>
            <a:off x="5776505" y="4867787"/>
            <a:ext cx="1679095" cy="587452"/>
          </a:xfrm>
          <a:prstGeom prst="rect">
            <a:avLst/>
          </a:prstGeom>
        </p:spPr>
      </p:pic>
      <p:sp>
        <p:nvSpPr>
          <p:cNvPr id="250" name="正方形/長方形 249">
            <a:extLst>
              <a:ext uri="{FF2B5EF4-FFF2-40B4-BE49-F238E27FC236}">
                <a16:creationId xmlns:a16="http://schemas.microsoft.com/office/drawing/2014/main" id="{C4AB7D45-E9FD-4D22-868E-0F44C05F58D8}"/>
              </a:ext>
            </a:extLst>
          </p:cNvPr>
          <p:cNvSpPr/>
          <p:nvPr/>
        </p:nvSpPr>
        <p:spPr bwMode="auto">
          <a:xfrm>
            <a:off x="4120986" y="4631311"/>
            <a:ext cx="1424111" cy="84594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正方形/長方形 24">
            <a:extLst>
              <a:ext uri="{FF2B5EF4-FFF2-40B4-BE49-F238E27FC236}">
                <a16:creationId xmlns:a16="http://schemas.microsoft.com/office/drawing/2014/main" id="{2C1AB373-9194-44F5-A6EE-78E88B890B75}"/>
              </a:ext>
            </a:extLst>
          </p:cNvPr>
          <p:cNvSpPr/>
          <p:nvPr/>
        </p:nvSpPr>
        <p:spPr>
          <a:xfrm>
            <a:off x="5018453" y="4624076"/>
            <a:ext cx="527709" cy="276999"/>
          </a:xfrm>
          <a:prstGeom prst="rect">
            <a:avLst/>
          </a:prstGeom>
        </p:spPr>
        <p:txBody>
          <a:bodyPr wrap="none">
            <a:spAutoFit/>
          </a:bodyPr>
          <a:lstStyle/>
          <a:p>
            <a:r>
              <a:rPr lang="en-US" altLang="ja-JP" sz="1200" dirty="0">
                <a:gradFill>
                  <a:gsLst>
                    <a:gs pos="2917">
                      <a:srgbClr val="353535"/>
                    </a:gs>
                    <a:gs pos="30000">
                      <a:srgbClr val="353535"/>
                    </a:gs>
                  </a:gsLst>
                  <a:lin ang="5400000" scaled="0"/>
                </a:gradFill>
                <a:latin typeface="Meiryo UI" panose="020B0604030504040204" pitchFamily="50" charset="-128"/>
                <a:ea typeface="Meiryo UI" panose="020B0604030504040204" pitchFamily="50" charset="-128"/>
              </a:rPr>
              <a:t>DMZ</a:t>
            </a:r>
            <a:endParaRPr lang="ja-JP" altLang="en-US" sz="1200" dirty="0">
              <a:latin typeface="Meiryo UI" panose="020B0604030504040204" pitchFamily="50" charset="-128"/>
              <a:ea typeface="Meiryo UI" panose="020B0604030504040204" pitchFamily="50" charset="-128"/>
            </a:endParaRPr>
          </a:p>
        </p:txBody>
      </p:sp>
      <p:pic>
        <p:nvPicPr>
          <p:cNvPr id="26" name="図 25">
            <a:extLst>
              <a:ext uri="{FF2B5EF4-FFF2-40B4-BE49-F238E27FC236}">
                <a16:creationId xmlns:a16="http://schemas.microsoft.com/office/drawing/2014/main" id="{7BC2CA5F-020A-4E59-A5C7-FEF4E20FBF36}"/>
              </a:ext>
            </a:extLst>
          </p:cNvPr>
          <p:cNvPicPr>
            <a:picLocks noChangeAspect="1"/>
          </p:cNvPicPr>
          <p:nvPr/>
        </p:nvPicPr>
        <p:blipFill>
          <a:blip r:embed="rId13"/>
          <a:stretch>
            <a:fillRect/>
          </a:stretch>
        </p:blipFill>
        <p:spPr>
          <a:xfrm>
            <a:off x="4208996" y="4867787"/>
            <a:ext cx="1480811" cy="506802"/>
          </a:xfrm>
          <a:prstGeom prst="rect">
            <a:avLst/>
          </a:prstGeom>
        </p:spPr>
      </p:pic>
      <p:sp>
        <p:nvSpPr>
          <p:cNvPr id="255" name="Cross 3">
            <a:extLst>
              <a:ext uri="{FF2B5EF4-FFF2-40B4-BE49-F238E27FC236}">
                <a16:creationId xmlns:a16="http://schemas.microsoft.com/office/drawing/2014/main" id="{7EBCEB2F-C210-4C27-98DB-BF358A7C5E31}"/>
              </a:ext>
            </a:extLst>
          </p:cNvPr>
          <p:cNvSpPr/>
          <p:nvPr/>
        </p:nvSpPr>
        <p:spPr bwMode="auto">
          <a:xfrm rot="2716374">
            <a:off x="4221139" y="4758276"/>
            <a:ext cx="648000" cy="648000"/>
          </a:xfrm>
          <a:prstGeom prst="plus">
            <a:avLst>
              <a:gd name="adj" fmla="val 41655"/>
            </a:avLst>
          </a:prstGeom>
          <a:solidFill>
            <a:srgbClr val="FF0000">
              <a:alpha val="50000"/>
            </a:srgbClr>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latin typeface="Segoe UI Semilight"/>
            </a:endParaRPr>
          </a:p>
        </p:txBody>
      </p:sp>
      <p:sp>
        <p:nvSpPr>
          <p:cNvPr id="256" name="Cross 3">
            <a:extLst>
              <a:ext uri="{FF2B5EF4-FFF2-40B4-BE49-F238E27FC236}">
                <a16:creationId xmlns:a16="http://schemas.microsoft.com/office/drawing/2014/main" id="{EAE67F31-68C7-4335-A7DC-2406F7B2C60D}"/>
              </a:ext>
            </a:extLst>
          </p:cNvPr>
          <p:cNvSpPr/>
          <p:nvPr/>
        </p:nvSpPr>
        <p:spPr bwMode="auto">
          <a:xfrm rot="2716374">
            <a:off x="5790741" y="4797189"/>
            <a:ext cx="648000" cy="648000"/>
          </a:xfrm>
          <a:prstGeom prst="plus">
            <a:avLst>
              <a:gd name="adj" fmla="val 41655"/>
            </a:avLst>
          </a:prstGeom>
          <a:solidFill>
            <a:srgbClr val="FF0000">
              <a:alpha val="50000"/>
            </a:srgbClr>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latin typeface="Segoe UI Semilight"/>
            </a:endParaRPr>
          </a:p>
        </p:txBody>
      </p:sp>
      <p:sp>
        <p:nvSpPr>
          <p:cNvPr id="257" name="正方形/長方形 256">
            <a:extLst>
              <a:ext uri="{FF2B5EF4-FFF2-40B4-BE49-F238E27FC236}">
                <a16:creationId xmlns:a16="http://schemas.microsoft.com/office/drawing/2014/main" id="{CD0AA500-2654-44A1-AD22-F28CEAA223F4}"/>
              </a:ext>
            </a:extLst>
          </p:cNvPr>
          <p:cNvSpPr/>
          <p:nvPr/>
        </p:nvSpPr>
        <p:spPr bwMode="auto">
          <a:xfrm>
            <a:off x="7620000" y="4191000"/>
            <a:ext cx="4419600" cy="1447800"/>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Password Hash Sync (PHS) + SSSO</a:t>
            </a:r>
          </a:p>
          <a:p>
            <a:pPr marL="179388" indent="-179388" defTabSz="932472" fontAlgn="base">
              <a:lnSpc>
                <a:spcPct val="90000"/>
              </a:lnSpc>
              <a:spcBef>
                <a:spcPct val="0"/>
              </a:spcBef>
              <a:spcAft>
                <a:spcPct val="0"/>
              </a:spcAft>
              <a:buFont typeface="Arial" panose="020B0604020202020204" pitchFamily="34" charset="0"/>
              <a:buChar char="•"/>
            </a:pPr>
            <a:r>
              <a:rPr kumimoji="1" lang="en-US" altLang="ja-JP" sz="1400" dirty="0">
                <a:solidFill>
                  <a:schemeClr val="tx1"/>
                </a:solidFill>
                <a:latin typeface="Meiryo UI" panose="020B0604030504040204" pitchFamily="50" charset="-128"/>
                <a:ea typeface="Meiryo UI" panose="020B0604030504040204" pitchFamily="50" charset="-128"/>
                <a:cs typeface="Segoe UI" pitchFamily="34" charset="0"/>
              </a:rPr>
              <a:t>Path Through Authentication (PTA) + SSSO</a:t>
            </a:r>
            <a:endParaRPr kumimoji="1" lang="ja-JP" altLang="en-US" sz="1400" dirty="0">
              <a:solidFill>
                <a:schemeClr val="tx1"/>
              </a:solidFill>
              <a:latin typeface="Meiryo UI" panose="020B0604030504040204" pitchFamily="50" charset="-128"/>
              <a:ea typeface="Meiryo UI" panose="020B0604030504040204" pitchFamily="50" charset="-128"/>
              <a:cs typeface="Segoe UI" pitchFamily="34" charset="0"/>
            </a:endParaRPr>
          </a:p>
        </p:txBody>
      </p:sp>
    </p:spTree>
    <p:extLst>
      <p:ext uri="{BB962C8B-B14F-4D97-AF65-F5344CB8AC3E}">
        <p14:creationId xmlns:p14="http://schemas.microsoft.com/office/powerpoint/2010/main" val="325189793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7161D138-24BF-44CB-9380-2210DEB1A917}"/>
              </a:ext>
            </a:extLst>
          </p:cNvPr>
          <p:cNvSpPr/>
          <p:nvPr/>
        </p:nvSpPr>
        <p:spPr bwMode="auto">
          <a:xfrm>
            <a:off x="0" y="-3158"/>
            <a:ext cx="12192000" cy="71354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lang="ja-JP" altLang="en-US" sz="2800" dirty="0">
                <a:solidFill>
                  <a:prstClr val="white"/>
                </a:solidFill>
                <a:latin typeface="Meiryo UI" panose="020B0604030504040204" pitchFamily="50" charset="-128"/>
                <a:ea typeface="Meiryo UI" panose="020B0604030504040204" pitchFamily="50" charset="-128"/>
                <a:cs typeface="Segoe UI" panose="020B0502040204020203" pitchFamily="34" charset="0"/>
              </a:rPr>
              <a:t>参考：</a:t>
            </a:r>
            <a:r>
              <a:rPr lang="en-US" altLang="ja-JP" sz="2800" dirty="0">
                <a:solidFill>
                  <a:prstClr val="white"/>
                </a:solidFill>
                <a:latin typeface="Meiryo UI" panose="020B0604030504040204" pitchFamily="50" charset="-128"/>
                <a:ea typeface="Meiryo UI" panose="020B0604030504040204" pitchFamily="50" charset="-128"/>
                <a:cs typeface="Segoe UI" panose="020B0502040204020203" pitchFamily="34" charset="0"/>
              </a:rPr>
              <a:t>Deployment Plans</a:t>
            </a:r>
            <a:endParaRPr kumimoji="0" lang="en-US" sz="2800" b="0"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Segoe UI" panose="020B0502040204020203" pitchFamily="34" charset="0"/>
            </a:endParaRPr>
          </a:p>
        </p:txBody>
      </p:sp>
      <p:sp>
        <p:nvSpPr>
          <p:cNvPr id="34" name="TextBox 534">
            <a:extLst>
              <a:ext uri="{FF2B5EF4-FFF2-40B4-BE49-F238E27FC236}">
                <a16:creationId xmlns:a16="http://schemas.microsoft.com/office/drawing/2014/main" id="{8AE96517-2C0A-4BD6-8BBE-2C00173D9490}"/>
              </a:ext>
            </a:extLst>
          </p:cNvPr>
          <p:cNvSpPr txBox="1"/>
          <p:nvPr/>
        </p:nvSpPr>
        <p:spPr>
          <a:xfrm>
            <a:off x="152400" y="838200"/>
            <a:ext cx="3543300" cy="28621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45713" tIns="45713" rIns="45713" bIns="45713"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lang="ja-JP" altLang="en-US" sz="1400" dirty="0">
                <a:gradFill>
                  <a:gsLst>
                    <a:gs pos="2917">
                      <a:srgbClr val="353535"/>
                    </a:gs>
                    <a:gs pos="30000">
                      <a:srgbClr val="353535"/>
                    </a:gs>
                  </a:gsLst>
                  <a:lin ang="5400000" scaled="0"/>
                </a:gradFill>
                <a:latin typeface="Meiryo UI" panose="020B0604030504040204" pitchFamily="50" charset="-128"/>
                <a:ea typeface="Meiryo UI" panose="020B0604030504040204" pitchFamily="50" charset="-128"/>
              </a:rPr>
              <a:t>例：</a:t>
            </a:r>
            <a:r>
              <a:rPr lang="en-US" altLang="ja-JP" sz="1400" dirty="0">
                <a:gradFill>
                  <a:gsLst>
                    <a:gs pos="2917">
                      <a:srgbClr val="353535"/>
                    </a:gs>
                    <a:gs pos="30000">
                      <a:srgbClr val="353535"/>
                    </a:gs>
                  </a:gsLst>
                  <a:lin ang="5400000" scaled="0"/>
                </a:gradFill>
                <a:latin typeface="Meiryo UI" panose="020B0604030504040204" pitchFamily="50" charset="-128"/>
                <a:ea typeface="Meiryo UI" panose="020B0604030504040204" pitchFamily="50" charset="-128"/>
              </a:rPr>
              <a:t>ADFS to Password Hash Sync</a:t>
            </a:r>
            <a:endParaRPr kumimoji="0" lang="en-US" sz="1400" b="0" i="0" u="none" strike="noStrike" kern="1200" cap="none" spc="0" normalizeH="0" baseline="0" noProof="0" dirty="0">
              <a:ln>
                <a:noFill/>
              </a:ln>
              <a:gradFill>
                <a:gsLst>
                  <a:gs pos="2917">
                    <a:srgbClr val="353535"/>
                  </a:gs>
                  <a:gs pos="30000">
                    <a:srgbClr val="353535"/>
                  </a:gs>
                </a:gsLst>
                <a:lin ang="5400000" scaled="0"/>
              </a:gradFill>
              <a:effectLst/>
              <a:uLnTx/>
              <a:uFillTx/>
              <a:latin typeface="Meiryo UI" panose="020B0604030504040204" pitchFamily="50" charset="-128"/>
              <a:ea typeface="Meiryo UI" panose="020B0604030504040204" pitchFamily="50" charset="-128"/>
            </a:endParaRPr>
          </a:p>
        </p:txBody>
      </p:sp>
      <p:pic>
        <p:nvPicPr>
          <p:cNvPr id="6" name="図 5">
            <a:extLst>
              <a:ext uri="{FF2B5EF4-FFF2-40B4-BE49-F238E27FC236}">
                <a16:creationId xmlns:a16="http://schemas.microsoft.com/office/drawing/2014/main" id="{8F8774F2-7795-4ED9-9CB9-13C72B25BF3E}"/>
              </a:ext>
            </a:extLst>
          </p:cNvPr>
          <p:cNvPicPr>
            <a:picLocks noChangeAspect="1"/>
          </p:cNvPicPr>
          <p:nvPr/>
        </p:nvPicPr>
        <p:blipFill>
          <a:blip r:embed="rId3"/>
          <a:stretch>
            <a:fillRect/>
          </a:stretch>
        </p:blipFill>
        <p:spPr>
          <a:xfrm>
            <a:off x="3962400" y="1371600"/>
            <a:ext cx="3987564" cy="5410200"/>
          </a:xfrm>
          <a:prstGeom prst="rect">
            <a:avLst/>
          </a:prstGeom>
        </p:spPr>
      </p:pic>
      <p:pic>
        <p:nvPicPr>
          <p:cNvPr id="7" name="図 6">
            <a:extLst>
              <a:ext uri="{FF2B5EF4-FFF2-40B4-BE49-F238E27FC236}">
                <a16:creationId xmlns:a16="http://schemas.microsoft.com/office/drawing/2014/main" id="{2F081457-F6ED-4CD5-BF3E-D6A86F33E47C}"/>
              </a:ext>
            </a:extLst>
          </p:cNvPr>
          <p:cNvPicPr>
            <a:picLocks noChangeAspect="1"/>
          </p:cNvPicPr>
          <p:nvPr/>
        </p:nvPicPr>
        <p:blipFill>
          <a:blip r:embed="rId4"/>
          <a:stretch>
            <a:fillRect/>
          </a:stretch>
        </p:blipFill>
        <p:spPr>
          <a:xfrm>
            <a:off x="8077200" y="2057399"/>
            <a:ext cx="3931400" cy="3287999"/>
          </a:xfrm>
          <a:prstGeom prst="rect">
            <a:avLst/>
          </a:prstGeom>
        </p:spPr>
      </p:pic>
      <p:pic>
        <p:nvPicPr>
          <p:cNvPr id="8" name="図 7">
            <a:extLst>
              <a:ext uri="{FF2B5EF4-FFF2-40B4-BE49-F238E27FC236}">
                <a16:creationId xmlns:a16="http://schemas.microsoft.com/office/drawing/2014/main" id="{F2EB4328-D110-454A-9B28-4F713014A283}"/>
              </a:ext>
            </a:extLst>
          </p:cNvPr>
          <p:cNvPicPr>
            <a:picLocks noChangeAspect="1"/>
          </p:cNvPicPr>
          <p:nvPr/>
        </p:nvPicPr>
        <p:blipFill>
          <a:blip r:embed="rId5"/>
          <a:stretch>
            <a:fillRect/>
          </a:stretch>
        </p:blipFill>
        <p:spPr>
          <a:xfrm>
            <a:off x="103936" y="1371600"/>
            <a:ext cx="3858464" cy="4598894"/>
          </a:xfrm>
          <a:prstGeom prst="rect">
            <a:avLst/>
          </a:prstGeom>
        </p:spPr>
      </p:pic>
    </p:spTree>
    <p:extLst>
      <p:ext uri="{BB962C8B-B14F-4D97-AF65-F5344CB8AC3E}">
        <p14:creationId xmlns:p14="http://schemas.microsoft.com/office/powerpoint/2010/main" val="2912063846"/>
      </p:ext>
    </p:extLst>
  </p:cSld>
  <p:clrMapOvr>
    <a:masterClrMapping/>
  </p:clrMapOvr>
  <p:transition>
    <p:fade/>
  </p:transition>
</p:sld>
</file>

<file path=ppt/theme/theme1.xml><?xml version="1.0" encoding="utf-8"?>
<a:theme xmlns:a="http://schemas.openxmlformats.org/drawingml/2006/main" name="2_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AD Template" id="{7BF562F0-DA5C-40B8-B1F3-245AD0E48B04}" vid="{ECBBF038-FB03-4C04-9396-B7269C8805F6}"/>
    </a:ext>
  </a:extLst>
</a:theme>
</file>

<file path=ppt/theme/theme10.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F7CA4DD3-8A26-4BFE-B361-277536E70685}" vid="{DC517985-AF00-427B-A27C-74FF5728D0B0}"/>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AD Template" id="{7BF562F0-DA5C-40B8-B1F3-245AD0E48B04}" vid="{6DC5256A-3F40-4EA2-876C-D5A218E2B82C}"/>
    </a:ext>
  </a:extLst>
</a:theme>
</file>

<file path=ppt/theme/theme3.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AD Template" id="{7BF562F0-DA5C-40B8-B1F3-245AD0E48B04}" vid="{7D0FAD7C-4421-4FC0-8F18-4718756F8014}"/>
    </a:ext>
  </a:extLst>
</a:theme>
</file>

<file path=ppt/theme/theme4.xml><?xml version="1.0" encoding="utf-8"?>
<a:theme xmlns:a="http://schemas.openxmlformats.org/drawingml/2006/main" name="3_7-30269_Server &amp; Tools Business_16x9">
  <a:themeElements>
    <a:clrScheme name="00B294">
      <a:dk1>
        <a:srgbClr val="505050"/>
      </a:dk1>
      <a:lt1>
        <a:srgbClr val="FFFFFF"/>
      </a:lt1>
      <a:dk2>
        <a:srgbClr val="000000"/>
      </a:dk2>
      <a:lt2>
        <a:srgbClr val="D2D2D2"/>
      </a:lt2>
      <a:accent1>
        <a:srgbClr val="002050"/>
      </a:accent1>
      <a:accent2>
        <a:srgbClr val="0078D7"/>
      </a:accent2>
      <a:accent3>
        <a:srgbClr val="00B294"/>
      </a:accent3>
      <a:accent4>
        <a:srgbClr val="D2D2D2"/>
      </a:accent4>
      <a:accent5>
        <a:srgbClr val="737373"/>
      </a:accent5>
      <a:accent6>
        <a:srgbClr val="50505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78D7"/>
        </a:solidFill>
        <a:ln>
          <a:noFill/>
          <a:headEnd type="none" w="med" len="med"/>
          <a:tailEnd type="none" w="med" len="med"/>
        </a:ln>
        <a:effectLst/>
      </a:spPr>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defPPr marL="0" marR="0" indent="0" algn="ctr" defTabSz="932293" rtl="0" eaLnBrk="1" fontAlgn="base" latinLnBrk="0" hangingPunct="1">
          <a:lnSpc>
            <a:spcPct val="90000"/>
          </a:lnSpc>
          <a:spcBef>
            <a:spcPct val="0"/>
          </a:spcBef>
          <a:spcAft>
            <a:spcPct val="0"/>
          </a:spcAft>
          <a:buClrTx/>
          <a:buSzTx/>
          <a:buFontTx/>
          <a:buNone/>
          <a:tabLst/>
          <a:defRPr sz="3200" dirty="0" smtClean="0">
            <a:latin typeface="Meiryo UI" panose="020B0604030504040204" pitchFamily="34" charset="-128"/>
            <a:ea typeface="Meiryo UI" panose="020B0604030504040204" pitchFamily="34" charset="-128"/>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146304" bIns="91440" rtlCol="0">
        <a:spAutoFit/>
      </a:bodyPr>
      <a:lstStyle>
        <a:def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kumimoji="0" sz="3921" b="0" i="0" u="none" strike="noStrike" kern="1200" cap="none" spc="0" normalizeH="0" baseline="0" noProof="0" dirty="0" smtClean="0">
            <a:ln>
              <a:noFill/>
            </a:ln>
            <a:gradFill>
              <a:gsLst>
                <a:gs pos="1250">
                  <a:srgbClr val="0078D7"/>
                </a:gs>
                <a:gs pos="99000">
                  <a:srgbClr val="0078D7"/>
                </a:gs>
              </a:gsLst>
              <a:lin ang="5400000" scaled="0"/>
            </a:gradFill>
            <a:effectLst/>
            <a:uLnTx/>
            <a:uFillTx/>
            <a:latin typeface="Meiryo UI" panose="020B0604030504040204" pitchFamily="34" charset="-128"/>
            <a:ea typeface="Meiryo UI" panose="020B0604030504040204" pitchFamily="34" charset="-128"/>
            <a:cs typeface="+mn-cs"/>
          </a:defRPr>
        </a:defPPr>
      </a:lstStyle>
    </a:txDef>
  </a:objectDefaults>
  <a:extraClrSchemeLst/>
  <a:extLst>
    <a:ext uri="{05A4C25C-085E-4340-85A3-A5531E510DB2}">
      <thm15:themeFamily xmlns:thm15="http://schemas.microsoft.com/office/thememl/2012/main" name="WebinarSlideTemplate" id="{BAD63F44-C7AF-4F17-AF49-372C0C065F15}" vid="{EED778BA-AF41-4A69-A12C-4F5AB8E6BFB0}"/>
    </a:ext>
  </a:extLst>
</a:theme>
</file>

<file path=ppt/theme/theme5.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AD Template" id="{FC782D9A-01C8-4505-92A8-30AD81E78723}" vid="{0464ABDF-D634-4C05-B174-62BD3311967C}"/>
    </a:ext>
  </a:extLst>
</a:theme>
</file>

<file path=ppt/theme/theme6.xml><?xml version="1.0" encoding="utf-8"?>
<a:theme xmlns:a="http://schemas.openxmlformats.org/drawingml/2006/main" name="2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ebinarSlideTemplate" id="{BAD63F44-C7AF-4F17-AF49-372C0C065F15}" vid="{A6147CB6-F3B5-4384-88C1-BEE7EFCD7355}"/>
    </a:ext>
  </a:extLst>
</a:theme>
</file>

<file path=ppt/theme/theme7.xml><?xml version="1.0" encoding="utf-8"?>
<a:theme xmlns:a="http://schemas.openxmlformats.org/drawingml/2006/main" name="1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ebinarSlideTemplate" id="{BAD63F44-C7AF-4F17-AF49-372C0C065F15}" vid="{54147F88-BA60-4658-9882-26BCC0A19C9E}"/>
    </a:ext>
  </a:extLst>
</a:theme>
</file>

<file path=ppt/theme/theme8.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F7CA4DD3-8A26-4BFE-B361-277536E70685}" vid="{DC517985-AF00-427B-A27C-74FF5728D0B0}"/>
    </a:ext>
  </a:extLst>
</a:theme>
</file>

<file path=ppt/theme/theme9.xml><?xml version="1.0" encoding="utf-8"?>
<a:theme xmlns:a="http://schemas.openxmlformats.org/drawingml/2006/main" name="2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00.xml.rels><?xml version="1.0" encoding="UTF-8" standalone="yes"?>
<Relationships xmlns="http://schemas.openxmlformats.org/package/2006/relationships"><Relationship Id="rId1" Type="http://schemas.openxmlformats.org/officeDocument/2006/relationships/customXmlProps" Target="itemProps100.xml"/></Relationships>
</file>

<file path=customXml/_rels/item101.xml.rels><?xml version="1.0" encoding="UTF-8" standalone="yes"?>
<Relationships xmlns="http://schemas.openxmlformats.org/package/2006/relationships"><Relationship Id="rId1" Type="http://schemas.openxmlformats.org/officeDocument/2006/relationships/customXmlProps" Target="itemProps101.xml"/></Relationships>
</file>

<file path=customXml/_rels/item102.xml.rels><?xml version="1.0" encoding="UTF-8" standalone="yes"?>
<Relationships xmlns="http://schemas.openxmlformats.org/package/2006/relationships"><Relationship Id="rId1" Type="http://schemas.openxmlformats.org/officeDocument/2006/relationships/customXmlProps" Target="itemProps102.xml"/></Relationships>
</file>

<file path=customXml/_rels/item103.xml.rels><?xml version="1.0" encoding="UTF-8" standalone="yes"?>
<Relationships xmlns="http://schemas.openxmlformats.org/package/2006/relationships"><Relationship Id="rId1" Type="http://schemas.openxmlformats.org/officeDocument/2006/relationships/customXmlProps" Target="itemProps103.xml"/></Relationships>
</file>

<file path=customXml/_rels/item104.xml.rels><?xml version="1.0" encoding="UTF-8" standalone="yes"?>
<Relationships xmlns="http://schemas.openxmlformats.org/package/2006/relationships"><Relationship Id="rId1" Type="http://schemas.openxmlformats.org/officeDocument/2006/relationships/customXmlProps" Target="itemProps104.xml"/></Relationships>
</file>

<file path=customXml/_rels/item105.xml.rels><?xml version="1.0" encoding="UTF-8" standalone="yes"?>
<Relationships xmlns="http://schemas.openxmlformats.org/package/2006/relationships"><Relationship Id="rId1" Type="http://schemas.openxmlformats.org/officeDocument/2006/relationships/customXmlProps" Target="itemProps105.xml"/></Relationships>
</file>

<file path=customXml/_rels/item106.xml.rels><?xml version="1.0" encoding="UTF-8" standalone="yes"?>
<Relationships xmlns="http://schemas.openxmlformats.org/package/2006/relationships"><Relationship Id="rId1" Type="http://schemas.openxmlformats.org/officeDocument/2006/relationships/customXmlProps" Target="itemProps106.xml"/></Relationships>
</file>

<file path=customXml/_rels/item107.xml.rels><?xml version="1.0" encoding="UTF-8" standalone="yes"?>
<Relationships xmlns="http://schemas.openxmlformats.org/package/2006/relationships"><Relationship Id="rId1" Type="http://schemas.openxmlformats.org/officeDocument/2006/relationships/customXmlProps" Target="itemProps107.xml"/></Relationships>
</file>

<file path=customXml/_rels/item108.xml.rels><?xml version="1.0" encoding="UTF-8" standalone="yes"?>
<Relationships xmlns="http://schemas.openxmlformats.org/package/2006/relationships"><Relationship Id="rId1" Type="http://schemas.openxmlformats.org/officeDocument/2006/relationships/customXmlProps" Target="itemProps108.xml"/></Relationships>
</file>

<file path=customXml/_rels/item109.xml.rels><?xml version="1.0" encoding="UTF-8" standalone="yes"?>
<Relationships xmlns="http://schemas.openxmlformats.org/package/2006/relationships"><Relationship Id="rId1" Type="http://schemas.openxmlformats.org/officeDocument/2006/relationships/customXmlProps" Target="itemProps109.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10.xml.rels><?xml version="1.0" encoding="UTF-8" standalone="yes"?>
<Relationships xmlns="http://schemas.openxmlformats.org/package/2006/relationships"><Relationship Id="rId1" Type="http://schemas.openxmlformats.org/officeDocument/2006/relationships/customXmlProps" Target="itemProps110.xml"/></Relationships>
</file>

<file path=customXml/_rels/item111.xml.rels><?xml version="1.0" encoding="UTF-8" standalone="yes"?>
<Relationships xmlns="http://schemas.openxmlformats.org/package/2006/relationships"><Relationship Id="rId1" Type="http://schemas.openxmlformats.org/officeDocument/2006/relationships/customXmlProps" Target="itemProps111.xml"/></Relationships>
</file>

<file path=customXml/_rels/item112.xml.rels><?xml version="1.0" encoding="UTF-8" standalone="yes"?>
<Relationships xmlns="http://schemas.openxmlformats.org/package/2006/relationships"><Relationship Id="rId1" Type="http://schemas.openxmlformats.org/officeDocument/2006/relationships/customXmlProps" Target="itemProps112.xml"/></Relationships>
</file>

<file path=customXml/_rels/item113.xml.rels><?xml version="1.0" encoding="UTF-8" standalone="yes"?>
<Relationships xmlns="http://schemas.openxmlformats.org/package/2006/relationships"><Relationship Id="rId1" Type="http://schemas.openxmlformats.org/officeDocument/2006/relationships/customXmlProps" Target="itemProps113.xml"/></Relationships>
</file>

<file path=customXml/_rels/item114.xml.rels><?xml version="1.0" encoding="UTF-8" standalone="yes"?>
<Relationships xmlns="http://schemas.openxmlformats.org/package/2006/relationships"><Relationship Id="rId1" Type="http://schemas.openxmlformats.org/officeDocument/2006/relationships/customXmlProps" Target="itemProps114.xml"/></Relationships>
</file>

<file path=customXml/_rels/item115.xml.rels><?xml version="1.0" encoding="UTF-8" standalone="yes"?>
<Relationships xmlns="http://schemas.openxmlformats.org/package/2006/relationships"><Relationship Id="rId1" Type="http://schemas.openxmlformats.org/officeDocument/2006/relationships/customXmlProps" Target="itemProps115.xml"/></Relationships>
</file>

<file path=customXml/_rels/item116.xml.rels><?xml version="1.0" encoding="UTF-8" standalone="yes"?>
<Relationships xmlns="http://schemas.openxmlformats.org/package/2006/relationships"><Relationship Id="rId1" Type="http://schemas.openxmlformats.org/officeDocument/2006/relationships/customXmlProps" Target="itemProps116.xml"/></Relationships>
</file>

<file path=customXml/_rels/item117.xml.rels><?xml version="1.0" encoding="UTF-8" standalone="yes"?>
<Relationships xmlns="http://schemas.openxmlformats.org/package/2006/relationships"><Relationship Id="rId1" Type="http://schemas.openxmlformats.org/officeDocument/2006/relationships/customXmlProps" Target="itemProps117.xml"/></Relationships>
</file>

<file path=customXml/_rels/item118.xml.rels><?xml version="1.0" encoding="UTF-8" standalone="yes"?>
<Relationships xmlns="http://schemas.openxmlformats.org/package/2006/relationships"><Relationship Id="rId1" Type="http://schemas.openxmlformats.org/officeDocument/2006/relationships/customXmlProps" Target="itemProps118.xml"/></Relationships>
</file>

<file path=customXml/_rels/item119.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20.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121.xml.rels><?xml version="1.0" encoding="UTF-8" standalone="yes"?>
<Relationships xmlns="http://schemas.openxmlformats.org/package/2006/relationships"><Relationship Id="rId1" Type="http://schemas.openxmlformats.org/officeDocument/2006/relationships/customXmlProps" Target="itemProps121.xml"/></Relationships>
</file>

<file path=customXml/_rels/item122.xml.rels><?xml version="1.0" encoding="UTF-8" standalone="yes"?>
<Relationships xmlns="http://schemas.openxmlformats.org/package/2006/relationships"><Relationship Id="rId1" Type="http://schemas.openxmlformats.org/officeDocument/2006/relationships/customXmlProps" Target="itemProps122.xml"/></Relationships>
</file>

<file path=customXml/_rels/item123.xml.rels><?xml version="1.0" encoding="UTF-8" standalone="yes"?>
<Relationships xmlns="http://schemas.openxmlformats.org/package/2006/relationships"><Relationship Id="rId1" Type="http://schemas.openxmlformats.org/officeDocument/2006/relationships/customXmlProps" Target="itemProps123.xml"/></Relationships>
</file>

<file path=customXml/_rels/item124.xml.rels><?xml version="1.0" encoding="UTF-8" standalone="yes"?>
<Relationships xmlns="http://schemas.openxmlformats.org/package/2006/relationships"><Relationship Id="rId1" Type="http://schemas.openxmlformats.org/officeDocument/2006/relationships/customXmlProps" Target="itemProps124.xml"/></Relationships>
</file>

<file path=customXml/_rels/item125.xml.rels><?xml version="1.0" encoding="UTF-8" standalone="yes"?>
<Relationships xmlns="http://schemas.openxmlformats.org/package/2006/relationships"><Relationship Id="rId1" Type="http://schemas.openxmlformats.org/officeDocument/2006/relationships/customXmlProps" Target="itemProps125.xml"/></Relationships>
</file>

<file path=customXml/_rels/item126.xml.rels><?xml version="1.0" encoding="UTF-8" standalone="yes"?>
<Relationships xmlns="http://schemas.openxmlformats.org/package/2006/relationships"><Relationship Id="rId1" Type="http://schemas.openxmlformats.org/officeDocument/2006/relationships/customXmlProps" Target="itemProps126.xml"/></Relationships>
</file>

<file path=customXml/_rels/item127.xml.rels><?xml version="1.0" encoding="UTF-8" standalone="yes"?>
<Relationships xmlns="http://schemas.openxmlformats.org/package/2006/relationships"><Relationship Id="rId1" Type="http://schemas.openxmlformats.org/officeDocument/2006/relationships/customXmlProps" Target="itemProps127.xml"/></Relationships>
</file>

<file path=customXml/_rels/item128.xml.rels><?xml version="1.0" encoding="UTF-8" standalone="yes"?>
<Relationships xmlns="http://schemas.openxmlformats.org/package/2006/relationships"><Relationship Id="rId1" Type="http://schemas.openxmlformats.org/officeDocument/2006/relationships/customXmlProps" Target="itemProps128.xml"/></Relationships>
</file>

<file path=customXml/_rels/item129.xml.rels><?xml version="1.0" encoding="UTF-8" standalone="yes"?>
<Relationships xmlns="http://schemas.openxmlformats.org/package/2006/relationships"><Relationship Id="rId1" Type="http://schemas.openxmlformats.org/officeDocument/2006/relationships/customXmlProps" Target="itemProps129.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30.xml.rels><?xml version="1.0" encoding="UTF-8" standalone="yes"?>
<Relationships xmlns="http://schemas.openxmlformats.org/package/2006/relationships"><Relationship Id="rId1" Type="http://schemas.openxmlformats.org/officeDocument/2006/relationships/customXmlProps" Target="itemProps130.xml"/></Relationships>
</file>

<file path=customXml/_rels/item131.xml.rels><?xml version="1.0" encoding="UTF-8" standalone="yes"?>
<Relationships xmlns="http://schemas.openxmlformats.org/package/2006/relationships"><Relationship Id="rId1" Type="http://schemas.openxmlformats.org/officeDocument/2006/relationships/customXmlProps" Target="itemProps131.xml"/></Relationships>
</file>

<file path=customXml/_rels/item132.xml.rels><?xml version="1.0" encoding="UTF-8" standalone="yes"?>
<Relationships xmlns="http://schemas.openxmlformats.org/package/2006/relationships"><Relationship Id="rId1" Type="http://schemas.openxmlformats.org/officeDocument/2006/relationships/customXmlProps" Target="itemProps132.xml"/></Relationships>
</file>

<file path=customXml/_rels/item133.xml.rels><?xml version="1.0" encoding="UTF-8" standalone="yes"?>
<Relationships xmlns="http://schemas.openxmlformats.org/package/2006/relationships"><Relationship Id="rId1" Type="http://schemas.openxmlformats.org/officeDocument/2006/relationships/customXmlProps" Target="itemProps133.xml"/></Relationships>
</file>

<file path=customXml/_rels/item134.xml.rels><?xml version="1.0" encoding="UTF-8" standalone="yes"?>
<Relationships xmlns="http://schemas.openxmlformats.org/package/2006/relationships"><Relationship Id="rId1" Type="http://schemas.openxmlformats.org/officeDocument/2006/relationships/customXmlProps" Target="itemProps134.xml"/></Relationships>
</file>

<file path=customXml/_rels/item135.xml.rels><?xml version="1.0" encoding="UTF-8" standalone="yes"?>
<Relationships xmlns="http://schemas.openxmlformats.org/package/2006/relationships"><Relationship Id="rId1" Type="http://schemas.openxmlformats.org/officeDocument/2006/relationships/customXmlProps" Target="itemProps135.xml"/></Relationships>
</file>

<file path=customXml/_rels/item136.xml.rels><?xml version="1.0" encoding="UTF-8" standalone="yes"?>
<Relationships xmlns="http://schemas.openxmlformats.org/package/2006/relationships"><Relationship Id="rId1" Type="http://schemas.openxmlformats.org/officeDocument/2006/relationships/customXmlProps" Target="itemProps136.xml"/></Relationships>
</file>

<file path=customXml/_rels/item137.xml.rels><?xml version="1.0" encoding="UTF-8" standalone="yes"?>
<Relationships xmlns="http://schemas.openxmlformats.org/package/2006/relationships"><Relationship Id="rId1" Type="http://schemas.openxmlformats.org/officeDocument/2006/relationships/customXmlProps" Target="itemProps137.xml"/></Relationships>
</file>

<file path=customXml/_rels/item138.xml.rels><?xml version="1.0" encoding="UTF-8" standalone="yes"?>
<Relationships xmlns="http://schemas.openxmlformats.org/package/2006/relationships"><Relationship Id="rId1" Type="http://schemas.openxmlformats.org/officeDocument/2006/relationships/customXmlProps" Target="itemProps138.xml"/></Relationships>
</file>

<file path=customXml/_rels/item139.xml.rels><?xml version="1.0" encoding="UTF-8" standalone="yes"?>
<Relationships xmlns="http://schemas.openxmlformats.org/package/2006/relationships"><Relationship Id="rId1" Type="http://schemas.openxmlformats.org/officeDocument/2006/relationships/customXmlProps" Target="itemProps139.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40.xml.rels><?xml version="1.0" encoding="UTF-8" standalone="yes"?>
<Relationships xmlns="http://schemas.openxmlformats.org/package/2006/relationships"><Relationship Id="rId1" Type="http://schemas.openxmlformats.org/officeDocument/2006/relationships/customXmlProps" Target="itemProps140.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81.xml.rels><?xml version="1.0" encoding="UTF-8" standalone="yes"?>
<Relationships xmlns="http://schemas.openxmlformats.org/package/2006/relationships"><Relationship Id="rId1" Type="http://schemas.openxmlformats.org/officeDocument/2006/relationships/customXmlProps" Target="itemProps81.xml"/></Relationships>
</file>

<file path=customXml/_rels/item82.xml.rels><?xml version="1.0" encoding="UTF-8" standalone="yes"?>
<Relationships xmlns="http://schemas.openxmlformats.org/package/2006/relationships"><Relationship Id="rId1" Type="http://schemas.openxmlformats.org/officeDocument/2006/relationships/customXmlProps" Target="itemProps82.xml"/></Relationships>
</file>

<file path=customXml/_rels/item83.xml.rels><?xml version="1.0" encoding="UTF-8" standalone="yes"?>
<Relationships xmlns="http://schemas.openxmlformats.org/package/2006/relationships"><Relationship Id="rId1" Type="http://schemas.openxmlformats.org/officeDocument/2006/relationships/customXmlProps" Target="itemProps83.xml"/></Relationships>
</file>

<file path=customXml/_rels/item84.xml.rels><?xml version="1.0" encoding="UTF-8" standalone="yes"?>
<Relationships xmlns="http://schemas.openxmlformats.org/package/2006/relationships"><Relationship Id="rId1" Type="http://schemas.openxmlformats.org/officeDocument/2006/relationships/customXmlProps" Target="itemProps84.xml"/></Relationships>
</file>

<file path=customXml/_rels/item85.xml.rels><?xml version="1.0" encoding="UTF-8" standalone="yes"?>
<Relationships xmlns="http://schemas.openxmlformats.org/package/2006/relationships"><Relationship Id="rId1" Type="http://schemas.openxmlformats.org/officeDocument/2006/relationships/customXmlProps" Target="itemProps85.xml"/></Relationships>
</file>

<file path=customXml/_rels/item86.xml.rels><?xml version="1.0" encoding="UTF-8" standalone="yes"?>
<Relationships xmlns="http://schemas.openxmlformats.org/package/2006/relationships"><Relationship Id="rId1" Type="http://schemas.openxmlformats.org/officeDocument/2006/relationships/customXmlProps" Target="itemProps86.xml"/></Relationships>
</file>

<file path=customXml/_rels/item87.xml.rels><?xml version="1.0" encoding="UTF-8" standalone="yes"?>
<Relationships xmlns="http://schemas.openxmlformats.org/package/2006/relationships"><Relationship Id="rId1" Type="http://schemas.openxmlformats.org/officeDocument/2006/relationships/customXmlProps" Target="itemProps87.xml"/></Relationships>
</file>

<file path=customXml/_rels/item88.xml.rels><?xml version="1.0" encoding="UTF-8" standalone="yes"?>
<Relationships xmlns="http://schemas.openxmlformats.org/package/2006/relationships"><Relationship Id="rId1" Type="http://schemas.openxmlformats.org/officeDocument/2006/relationships/customXmlProps" Target="itemProps88.xml"/></Relationships>
</file>

<file path=customXml/_rels/item89.xml.rels><?xml version="1.0" encoding="UTF-8" standalone="yes"?>
<Relationships xmlns="http://schemas.openxmlformats.org/package/2006/relationships"><Relationship Id="rId1" Type="http://schemas.openxmlformats.org/officeDocument/2006/relationships/customXmlProps" Target="itemProps89.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_rels/item90.xml.rels><?xml version="1.0" encoding="UTF-8" standalone="yes"?>
<Relationships xmlns="http://schemas.openxmlformats.org/package/2006/relationships"><Relationship Id="rId1" Type="http://schemas.openxmlformats.org/officeDocument/2006/relationships/customXmlProps" Target="itemProps90.xml"/></Relationships>
</file>

<file path=customXml/_rels/item91.xml.rels><?xml version="1.0" encoding="UTF-8" standalone="yes"?>
<Relationships xmlns="http://schemas.openxmlformats.org/package/2006/relationships"><Relationship Id="rId1" Type="http://schemas.openxmlformats.org/officeDocument/2006/relationships/customXmlProps" Target="itemProps91.xml"/></Relationships>
</file>

<file path=customXml/_rels/item92.xml.rels><?xml version="1.0" encoding="UTF-8" standalone="yes"?>
<Relationships xmlns="http://schemas.openxmlformats.org/package/2006/relationships"><Relationship Id="rId1" Type="http://schemas.openxmlformats.org/officeDocument/2006/relationships/customXmlProps" Target="itemProps92.xml"/></Relationships>
</file>

<file path=customXml/_rels/item93.xml.rels><?xml version="1.0" encoding="UTF-8" standalone="yes"?>
<Relationships xmlns="http://schemas.openxmlformats.org/package/2006/relationships"><Relationship Id="rId1" Type="http://schemas.openxmlformats.org/officeDocument/2006/relationships/customXmlProps" Target="itemProps93.xml"/></Relationships>
</file>

<file path=customXml/_rels/item94.xml.rels><?xml version="1.0" encoding="UTF-8" standalone="yes"?>
<Relationships xmlns="http://schemas.openxmlformats.org/package/2006/relationships"><Relationship Id="rId1" Type="http://schemas.openxmlformats.org/officeDocument/2006/relationships/customXmlProps" Target="itemProps94.xml"/></Relationships>
</file>

<file path=customXml/_rels/item95.xml.rels><?xml version="1.0" encoding="UTF-8" standalone="yes"?>
<Relationships xmlns="http://schemas.openxmlformats.org/package/2006/relationships"><Relationship Id="rId1" Type="http://schemas.openxmlformats.org/officeDocument/2006/relationships/customXmlProps" Target="itemProps95.xml"/></Relationships>
</file>

<file path=customXml/_rels/item96.xml.rels><?xml version="1.0" encoding="UTF-8" standalone="yes"?>
<Relationships xmlns="http://schemas.openxmlformats.org/package/2006/relationships"><Relationship Id="rId1" Type="http://schemas.openxmlformats.org/officeDocument/2006/relationships/customXmlProps" Target="itemProps96.xml"/></Relationships>
</file>

<file path=customXml/_rels/item97.xml.rels><?xml version="1.0" encoding="UTF-8" standalone="yes"?>
<Relationships xmlns="http://schemas.openxmlformats.org/package/2006/relationships"><Relationship Id="rId1" Type="http://schemas.openxmlformats.org/officeDocument/2006/relationships/customXmlProps" Target="itemProps97.xml"/></Relationships>
</file>

<file path=customXml/_rels/item98.xml.rels><?xml version="1.0" encoding="UTF-8" standalone="yes"?>
<Relationships xmlns="http://schemas.openxmlformats.org/package/2006/relationships"><Relationship Id="rId1" Type="http://schemas.openxmlformats.org/officeDocument/2006/relationships/customXmlProps" Target="itemProps98.xml"/></Relationships>
</file>

<file path=customXml/_rels/item99.xml.rels><?xml version="1.0" encoding="UTF-8" standalone="yes"?>
<Relationships xmlns="http://schemas.openxmlformats.org/package/2006/relationships"><Relationship Id="rId1" Type="http://schemas.openxmlformats.org/officeDocument/2006/relationships/customXmlProps" Target="itemProps99.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0.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00.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01.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02.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03.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0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05.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06.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07.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08.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09.xml><?xml version="1.0" encoding="utf-8"?>
<?mso-contentType ?>
<FormTemplates xmlns="http://schemas.microsoft.com/sharepoint/v3/contenttype/forms">
  <Display>DocumentLibraryForm</Display>
  <Edit>DocumentLibraryForm</Edit>
  <New>DocumentLibraryForm</New>
</FormTemplates>
</file>

<file path=customXml/item11.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10.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11.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12.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13.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1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15.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16.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17.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18.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19.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2.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20.xml><?xml version="1.0" encoding="utf-8"?>
<Control xmlns="http://schemas.microsoft.com/VisualStudio/2011/storyboarding/control">
  <Id Name="6ca86374-37d0-4594-8d13-6280e98daf36" Revision="1" Stencil="System.MyShapes" StencilVersion="1.0"/>
</Control>
</file>

<file path=customXml/item121.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22.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23.xml><?xml version="1.0" encoding="utf-8"?>
<Control xmlns="http://schemas.microsoft.com/VisualStudio/2011/storyboarding/control">
  <Id Name="6ca86374-37d0-4594-8d13-6280e98daf36" Revision="1" Stencil="System.MyShapes" StencilVersion="1.0"/>
</Control>
</file>

<file path=customXml/item12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25.xml><?xml version="1.0" encoding="utf-8"?>
<Control xmlns="http://schemas.microsoft.com/VisualStudio/2011/storyboarding/control">
  <Id Name="6ca86374-37d0-4594-8d13-6280e98daf36" Revision="1" Stencil="System.MyShapes" StencilVersion="1.0"/>
</Control>
</file>

<file path=customXml/item126.xml><?xml version="1.0" encoding="utf-8"?>
<Control xmlns="http://schemas.microsoft.com/VisualStudio/2011/storyboarding/control">
  <Id Name="6ca86374-37d0-4594-8d13-6280e98daf36" Revision="1" Stencil="System.MyShapes" StencilVersion="1.0"/>
</Control>
</file>

<file path=customXml/item127.xml><?xml version="1.0" encoding="utf-8"?>
<Control xmlns="http://schemas.microsoft.com/VisualStudio/2011/storyboarding/control">
  <Id Name="6ca86374-37d0-4594-8d13-6280e98daf36" Revision="1" Stencil="System.MyShapes" StencilVersion="1.0"/>
</Control>
</file>

<file path=customXml/item128.xml><?xml version="1.0" encoding="utf-8"?>
<Control xmlns="http://schemas.microsoft.com/VisualStudio/2011/storyboarding/control">
  <Id Name="6ca86374-37d0-4594-8d13-6280e98daf36" Revision="1" Stencil="System.MyShapes" StencilVersion="1.0"/>
</Control>
</file>

<file path=customXml/item129.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3.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30.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31.xml><?xml version="1.0" encoding="utf-8"?>
<Control xmlns="http://schemas.microsoft.com/VisualStudio/2011/storyboarding/control">
  <Id Name="9e2ade31-737f-4115-af33-0ddd7956007f" Revision="1" Stencil="System.MyShapes" StencilVersion="1.0"/>
</Control>
</file>

<file path=customXml/item132.xml><?xml version="1.0" encoding="utf-8"?>
<Control xmlns="http://schemas.microsoft.com/VisualStudio/2011/storyboarding/control">
  <Id Name="8811b462-30fb-4b61-857e-4412a4aaf9f4" Revision="1" Stencil="System.MyShapes" StencilVersion="1.0"/>
</Control>
</file>

<file path=customXml/item133.xml><?xml version="1.0" encoding="utf-8"?>
<Control xmlns="http://schemas.microsoft.com/VisualStudio/2011/storyboarding/control">
  <Id Name="6ca86374-37d0-4594-8d13-6280e98daf36" Revision="1" Stencil="System.MyShapes" StencilVersion="1.0"/>
</Control>
</file>

<file path=customXml/item13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35.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36.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37.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38.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39.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40.xml><?xml version="1.0" encoding="utf-8"?>
<Control xmlns="http://schemas.microsoft.com/VisualStudio/2011/storyboarding/control">
  <Id Name="c6329680-b3c8-4506-af6c-2796d9cecd15" Revision="1" Stencil="System.MyShapes" StencilVersion="1.0"/>
</Control>
</file>

<file path=customXml/item15.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6.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7.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8.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19.xml><?xml version="1.0" encoding="utf-8"?>
<ct:contentTypeSchema xmlns:ct="http://schemas.microsoft.com/office/2006/metadata/contentType" xmlns:ma="http://schemas.microsoft.com/office/2006/metadata/properties/metaAttributes" ct:_="" ma:_="" ma:contentTypeName="Document" ma:contentTypeID="0x0101007F486ED508138747B367230FF96B9461" ma:contentTypeVersion="17" ma:contentTypeDescription="Create a new document." ma:contentTypeScope="" ma:versionID="88e909cbc6c282b09edf763a0d06380d">
  <xsd:schema xmlns:xsd="http://www.w3.org/2001/XMLSchema" xmlns:xs="http://www.w3.org/2001/XMLSchema" xmlns:p="http://schemas.microsoft.com/office/2006/metadata/properties" xmlns:ns1="http://schemas.microsoft.com/sharepoint/v3" xmlns:ns2="bd8fd788-7949-4fe2-a8e6-ad382da07b8b" xmlns:ns3="1419df50-6e3e-45c0-80f1-8cc2849e5a11" targetNamespace="http://schemas.microsoft.com/office/2006/metadata/properties" ma:root="true" ma:fieldsID="5387d3168c69908340f23bc783dfc7bf" ns1:_="" ns2:_="" ns3:_="">
    <xsd:import namespace="http://schemas.microsoft.com/sharepoint/v3"/>
    <xsd:import namespace="bd8fd788-7949-4fe2-a8e6-ad382da07b8b"/>
    <xsd:import namespace="1419df50-6e3e-45c0-80f1-8cc2849e5a11"/>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Location" minOccurs="0"/>
                <xsd:element ref="ns3:Ajith" minOccurs="0"/>
                <xsd:element ref="ns3:MediaServiceOCR"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d8fd788-7949-4fe2-a8e6-ad382da07b8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419df50-6e3e-45c0-80f1-8cc2849e5a11"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description="" ma:hidden="true" ma:internalName="MediaServiceDateTaken" ma:readOnly="true">
      <xsd:simpleType>
        <xsd:restriction base="dms:Text"/>
      </xsd:simpleType>
    </xsd:element>
    <xsd:element name="MediaServiceLocation" ma:index="19" nillable="true" ma:displayName="MediaServiceLocation" ma:description="" ma:internalName="MediaServiceLocation" ma:readOnly="true">
      <xsd:simpleType>
        <xsd:restriction base="dms:Text"/>
      </xsd:simpleType>
    </xsd:element>
    <xsd:element name="Ajith" ma:index="20" nillable="true" ma:displayName="Ajith" ma:format="Image" ma:internalName="Ajith">
      <xsd:complexType>
        <xsd:complexContent>
          <xsd:extension base="dms:URL">
            <xsd:sequence>
              <xsd:element name="Url" type="dms:ValidUrl" minOccurs="0" nillable="true"/>
              <xsd:element name="Description" type="xsd:string" nillable="true"/>
            </xsd:sequence>
          </xsd:extension>
        </xsd:complexContent>
      </xsd:complexType>
    </xsd:element>
    <xsd:element name="MediaServiceOCR" ma:index="21" nillable="true" ma:displayName="MediaServiceOCR" ma:internalName="MediaServiceOCR" ma:readOnly="true">
      <xsd:simpleType>
        <xsd:restriction base="dms:Note">
          <xsd:maxLength value="255"/>
        </xsd:restriction>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GenerationTime" ma:index="23"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20.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21.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22.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23.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2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25.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26.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27.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28.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29.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3.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30.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31.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3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Ajith xmlns="1419df50-6e3e-45c0-80f1-8cc2849e5a11">
      <Url xsi:nil="true"/>
      <Description xsi:nil="true"/>
    </Ajith>
    <_ip_UnifiedCompliancePolicyProperties xmlns="http://schemas.microsoft.com/sharepoint/v3" xsi:nil="true"/>
  </documentManagement>
</p:properties>
</file>

<file path=customXml/item33.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3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35.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36.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37.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38.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39.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40.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41.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42.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43.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4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45.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46.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47.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48.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49.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5.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50.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51.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52.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53.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5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55.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56.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57.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58.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59.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6.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60.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61.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62.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63.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6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65.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66.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67.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68.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69.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7.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70.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71.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72.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73.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7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75.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76.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77.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78.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79.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8.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80.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81.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82.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83.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8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85.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86.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87.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88.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89.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9.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90.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91.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92.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93.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_ip_UnifiedCompliancePolicyUIAction xmlns="http://schemas.microsoft.com/sharepoint/v3" xsi:nil="true"/>
    <Ajith xmlns="1419df50-6e3e-45c0-80f1-8cc2849e5a11">
      <Url xsi:nil="true"/>
      <Description xsi:nil="true"/>
    </Ajith>
    <_ip_UnifiedCompliancePolicyProperties xmlns="http://schemas.microsoft.com/sharepoint/v3" xsi:nil="true"/>
  </documentManagement>
</p:properties>
</file>

<file path=customXml/item94.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95.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96.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97.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98.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99.xml><?xml version="1.0" encoding="utf-8"?>
<p:properties xmlns:p="http://schemas.microsoft.com/office/2006/metadata/properties" xmlns:xsi="http://www.w3.org/2001/XMLSchema-instance" xmlns:pc="http://schemas.microsoft.com/office/infopath/2007/PartnerControls">
  <documentManagement>
    <SharedWithUsers xmlns="bd8fd788-7949-4fe2-a8e6-ad382da07b8b">
      <UserInfo>
        <DisplayName>Katherine Hartley</DisplayName>
        <AccountId>127</AccountId>
        <AccountType/>
      </UserInfo>
    </SharedWithUsers>
  </documentManagement>
</p:properties>
</file>

<file path=customXml/itemProps1.xml><?xml version="1.0" encoding="utf-8"?>
<ds:datastoreItem xmlns:ds="http://schemas.openxmlformats.org/officeDocument/2006/customXml" ds:itemID="{BBD01F69-9EE6-4693-BC72-0DC8A6F8BF66}">
  <ds:schemaRef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1419df50-6e3e-45c0-80f1-8cc2849e5a11"/>
    <ds:schemaRef ds:uri="bd8fd788-7949-4fe2-a8e6-ad382da07b8b"/>
    <ds:schemaRef ds:uri="http://www.w3.org/XML/1998/namespace"/>
  </ds:schemaRefs>
</ds:datastoreItem>
</file>

<file path=customXml/itemProps10.xml><?xml version="1.0" encoding="utf-8"?>
<ds:datastoreItem xmlns:ds="http://schemas.openxmlformats.org/officeDocument/2006/customXml" ds:itemID="{5B8EE41A-3056-4BD8-8E6F-2491517CA2B0}">
  <ds:schemaRefs>
    <ds:schemaRef ds:uri="http://schemas.microsoft.com/office/2006/metadata/properties"/>
    <ds:schemaRef ds:uri="http://schemas.microsoft.com/office/infopath/2007/PartnerControls"/>
    <ds:schemaRef ds:uri="bd8fd788-7949-4fe2-a8e6-ad382da07b8b"/>
  </ds:schemaRefs>
</ds:datastoreItem>
</file>

<file path=customXml/itemProps100.xml><?xml version="1.0" encoding="utf-8"?>
<ds:datastoreItem xmlns:ds="http://schemas.openxmlformats.org/officeDocument/2006/customXml" ds:itemID="{FD11EE5B-4B2E-4A49-A2C3-90D9D0C79195}">
  <ds:schemaRefs>
    <ds:schemaRef ds:uri="http://schemas.microsoft.com/office/2006/metadata/properties"/>
    <ds:schemaRef ds:uri="http://schemas.microsoft.com/office/infopath/2007/PartnerControls"/>
    <ds:schemaRef ds:uri="bd8fd788-7949-4fe2-a8e6-ad382da07b8b"/>
  </ds:schemaRefs>
</ds:datastoreItem>
</file>

<file path=customXml/itemProps101.xml><?xml version="1.0" encoding="utf-8"?>
<ds:datastoreItem xmlns:ds="http://schemas.openxmlformats.org/officeDocument/2006/customXml" ds:itemID="{0A5032C0-D7B1-463C-BB73-ADF2C86794CD}">
  <ds:schemaRefs>
    <ds:schemaRef ds:uri="http://schemas.microsoft.com/office/2006/metadata/properties"/>
    <ds:schemaRef ds:uri="http://schemas.microsoft.com/office/infopath/2007/PartnerControls"/>
    <ds:schemaRef ds:uri="bd8fd788-7949-4fe2-a8e6-ad382da07b8b"/>
  </ds:schemaRefs>
</ds:datastoreItem>
</file>

<file path=customXml/itemProps102.xml><?xml version="1.0" encoding="utf-8"?>
<ds:datastoreItem xmlns:ds="http://schemas.openxmlformats.org/officeDocument/2006/customXml" ds:itemID="{5773837C-39C0-4A97-86A8-AF3C64A18908}">
  <ds:schemaRefs>
    <ds:schemaRef ds:uri="http://schemas.microsoft.com/office/2006/metadata/properties"/>
    <ds:schemaRef ds:uri="http://schemas.microsoft.com/office/infopath/2007/PartnerControls"/>
    <ds:schemaRef ds:uri="bd8fd788-7949-4fe2-a8e6-ad382da07b8b"/>
  </ds:schemaRefs>
</ds:datastoreItem>
</file>

<file path=customXml/itemProps103.xml><?xml version="1.0" encoding="utf-8"?>
<ds:datastoreItem xmlns:ds="http://schemas.openxmlformats.org/officeDocument/2006/customXml" ds:itemID="{DD4ABFD7-5F1E-40F6-BF2E-AF1B3A2AFCD1}">
  <ds:schemaRefs>
    <ds:schemaRef ds:uri="http://schemas.microsoft.com/office/2006/metadata/properties"/>
    <ds:schemaRef ds:uri="http://schemas.microsoft.com/office/infopath/2007/PartnerControls"/>
    <ds:schemaRef ds:uri="bd8fd788-7949-4fe2-a8e6-ad382da07b8b"/>
  </ds:schemaRefs>
</ds:datastoreItem>
</file>

<file path=customXml/itemProps104.xml><?xml version="1.0" encoding="utf-8"?>
<ds:datastoreItem xmlns:ds="http://schemas.openxmlformats.org/officeDocument/2006/customXml" ds:itemID="{ED771429-C14E-460B-B8C1-A50A6744B8F8}">
  <ds:schemaRefs>
    <ds:schemaRef ds:uri="http://schemas.microsoft.com/office/2006/metadata/properties"/>
    <ds:schemaRef ds:uri="http://schemas.microsoft.com/office/infopath/2007/PartnerControls"/>
    <ds:schemaRef ds:uri="bd8fd788-7949-4fe2-a8e6-ad382da07b8b"/>
  </ds:schemaRefs>
</ds:datastoreItem>
</file>

<file path=customXml/itemProps105.xml><?xml version="1.0" encoding="utf-8"?>
<ds:datastoreItem xmlns:ds="http://schemas.openxmlformats.org/officeDocument/2006/customXml" ds:itemID="{9C38E255-D58E-4E71-8615-6B1D18FCF4C6}">
  <ds:schemaRefs>
    <ds:schemaRef ds:uri="http://schemas.microsoft.com/office/2006/metadata/properties"/>
    <ds:schemaRef ds:uri="http://schemas.microsoft.com/office/infopath/2007/PartnerControls"/>
    <ds:schemaRef ds:uri="bd8fd788-7949-4fe2-a8e6-ad382da07b8b"/>
  </ds:schemaRefs>
</ds:datastoreItem>
</file>

<file path=customXml/itemProps106.xml><?xml version="1.0" encoding="utf-8"?>
<ds:datastoreItem xmlns:ds="http://schemas.openxmlformats.org/officeDocument/2006/customXml" ds:itemID="{E28196E3-E3E0-495E-9311-D13B5E9C6557}">
  <ds:schemaRefs>
    <ds:schemaRef ds:uri="http://schemas.microsoft.com/office/2006/metadata/properties"/>
    <ds:schemaRef ds:uri="http://schemas.microsoft.com/office/infopath/2007/PartnerControls"/>
    <ds:schemaRef ds:uri="bd8fd788-7949-4fe2-a8e6-ad382da07b8b"/>
  </ds:schemaRefs>
</ds:datastoreItem>
</file>

<file path=customXml/itemProps107.xml><?xml version="1.0" encoding="utf-8"?>
<ds:datastoreItem xmlns:ds="http://schemas.openxmlformats.org/officeDocument/2006/customXml" ds:itemID="{21B1AF7D-087A-4541-BFCA-0E62D92D0473}">
  <ds:schemaRefs>
    <ds:schemaRef ds:uri="http://schemas.microsoft.com/office/2006/metadata/properties"/>
    <ds:schemaRef ds:uri="http://schemas.microsoft.com/office/infopath/2007/PartnerControls"/>
    <ds:schemaRef ds:uri="bd8fd788-7949-4fe2-a8e6-ad382da07b8b"/>
  </ds:schemaRefs>
</ds:datastoreItem>
</file>

<file path=customXml/itemProps108.xml><?xml version="1.0" encoding="utf-8"?>
<ds:datastoreItem xmlns:ds="http://schemas.openxmlformats.org/officeDocument/2006/customXml" ds:itemID="{D26C116C-36E7-45FF-9BDC-362969EB0A57}">
  <ds:schemaRefs>
    <ds:schemaRef ds:uri="http://schemas.microsoft.com/office/2006/metadata/properties"/>
    <ds:schemaRef ds:uri="http://schemas.microsoft.com/office/infopath/2007/PartnerControls"/>
    <ds:schemaRef ds:uri="bd8fd788-7949-4fe2-a8e6-ad382da07b8b"/>
  </ds:schemaRefs>
</ds:datastoreItem>
</file>

<file path=customXml/itemProps109.xml><?xml version="1.0" encoding="utf-8"?>
<ds:datastoreItem xmlns:ds="http://schemas.openxmlformats.org/officeDocument/2006/customXml" ds:itemID="{780C13D6-4BBF-4D89-865F-A2523AE6556D}">
  <ds:schemaRefs>
    <ds:schemaRef ds:uri="http://schemas.microsoft.com/sharepoint/v3/contenttype/forms"/>
  </ds:schemaRefs>
</ds:datastoreItem>
</file>

<file path=customXml/itemProps11.xml><?xml version="1.0" encoding="utf-8"?>
<ds:datastoreItem xmlns:ds="http://schemas.openxmlformats.org/officeDocument/2006/customXml" ds:itemID="{A1C70630-8D05-43A6-8639-A3BB5E0CFE5B}">
  <ds:schemaRefs>
    <ds:schemaRef ds:uri="http://schemas.microsoft.com/office/2006/metadata/properties"/>
    <ds:schemaRef ds:uri="http://schemas.microsoft.com/office/infopath/2007/PartnerControls"/>
    <ds:schemaRef ds:uri="bd8fd788-7949-4fe2-a8e6-ad382da07b8b"/>
  </ds:schemaRefs>
</ds:datastoreItem>
</file>

<file path=customXml/itemProps110.xml><?xml version="1.0" encoding="utf-8"?>
<ds:datastoreItem xmlns:ds="http://schemas.openxmlformats.org/officeDocument/2006/customXml" ds:itemID="{9F60694D-80DF-48FA-93AF-58E5B372F05F}">
  <ds:schemaRefs>
    <ds:schemaRef ds:uri="http://schemas.microsoft.com/office/2006/metadata/properties"/>
    <ds:schemaRef ds:uri="http://schemas.microsoft.com/office/infopath/2007/PartnerControls"/>
    <ds:schemaRef ds:uri="bd8fd788-7949-4fe2-a8e6-ad382da07b8b"/>
  </ds:schemaRefs>
</ds:datastoreItem>
</file>

<file path=customXml/itemProps111.xml><?xml version="1.0" encoding="utf-8"?>
<ds:datastoreItem xmlns:ds="http://schemas.openxmlformats.org/officeDocument/2006/customXml" ds:itemID="{936C7FB1-C116-49BB-B28D-4B154166612A}">
  <ds:schemaRefs>
    <ds:schemaRef ds:uri="http://schemas.microsoft.com/office/2006/metadata/properties"/>
    <ds:schemaRef ds:uri="http://schemas.microsoft.com/office/infopath/2007/PartnerControls"/>
    <ds:schemaRef ds:uri="bd8fd788-7949-4fe2-a8e6-ad382da07b8b"/>
  </ds:schemaRefs>
</ds:datastoreItem>
</file>

<file path=customXml/itemProps112.xml><?xml version="1.0" encoding="utf-8"?>
<ds:datastoreItem xmlns:ds="http://schemas.openxmlformats.org/officeDocument/2006/customXml" ds:itemID="{5D2B795E-4128-4F88-A99F-017C8D440905}">
  <ds:schemaRefs>
    <ds:schemaRef ds:uri="http://schemas.microsoft.com/office/2006/metadata/properties"/>
    <ds:schemaRef ds:uri="http://schemas.microsoft.com/office/infopath/2007/PartnerControls"/>
    <ds:schemaRef ds:uri="bd8fd788-7949-4fe2-a8e6-ad382da07b8b"/>
  </ds:schemaRefs>
</ds:datastoreItem>
</file>

<file path=customXml/itemProps113.xml><?xml version="1.0" encoding="utf-8"?>
<ds:datastoreItem xmlns:ds="http://schemas.openxmlformats.org/officeDocument/2006/customXml" ds:itemID="{91958A45-8D1C-44ED-8B9C-76DC7363A7DD}">
  <ds:schemaRefs>
    <ds:schemaRef ds:uri="http://schemas.microsoft.com/office/2006/metadata/properties"/>
    <ds:schemaRef ds:uri="http://schemas.microsoft.com/office/infopath/2007/PartnerControls"/>
    <ds:schemaRef ds:uri="bd8fd788-7949-4fe2-a8e6-ad382da07b8b"/>
  </ds:schemaRefs>
</ds:datastoreItem>
</file>

<file path=customXml/itemProps114.xml><?xml version="1.0" encoding="utf-8"?>
<ds:datastoreItem xmlns:ds="http://schemas.openxmlformats.org/officeDocument/2006/customXml" ds:itemID="{3AEB35EC-C90E-47E7-96A2-2CF3905C38BF}">
  <ds:schemaRefs>
    <ds:schemaRef ds:uri="http://schemas.microsoft.com/office/2006/metadata/properties"/>
    <ds:schemaRef ds:uri="http://schemas.microsoft.com/office/infopath/2007/PartnerControls"/>
    <ds:schemaRef ds:uri="bd8fd788-7949-4fe2-a8e6-ad382da07b8b"/>
  </ds:schemaRefs>
</ds:datastoreItem>
</file>

<file path=customXml/itemProps115.xml><?xml version="1.0" encoding="utf-8"?>
<ds:datastoreItem xmlns:ds="http://schemas.openxmlformats.org/officeDocument/2006/customXml" ds:itemID="{4AB9E0DC-AA5F-4E05-80FD-7E2C9F5F819B}">
  <ds:schemaRefs>
    <ds:schemaRef ds:uri="http://schemas.microsoft.com/office/2006/metadata/properties"/>
    <ds:schemaRef ds:uri="http://schemas.microsoft.com/office/infopath/2007/PartnerControls"/>
    <ds:schemaRef ds:uri="bd8fd788-7949-4fe2-a8e6-ad382da07b8b"/>
  </ds:schemaRefs>
</ds:datastoreItem>
</file>

<file path=customXml/itemProps116.xml><?xml version="1.0" encoding="utf-8"?>
<ds:datastoreItem xmlns:ds="http://schemas.openxmlformats.org/officeDocument/2006/customXml" ds:itemID="{37856309-C7CF-431F-8FE1-7151BBD4AA0C}">
  <ds:schemaRefs>
    <ds:schemaRef ds:uri="http://schemas.microsoft.com/office/2006/metadata/properties"/>
    <ds:schemaRef ds:uri="http://schemas.microsoft.com/office/infopath/2007/PartnerControls"/>
    <ds:schemaRef ds:uri="bd8fd788-7949-4fe2-a8e6-ad382da07b8b"/>
  </ds:schemaRefs>
</ds:datastoreItem>
</file>

<file path=customXml/itemProps117.xml><?xml version="1.0" encoding="utf-8"?>
<ds:datastoreItem xmlns:ds="http://schemas.openxmlformats.org/officeDocument/2006/customXml" ds:itemID="{6F052FCF-C23B-45EB-8902-ED52A8A8C2A8}">
  <ds:schemaRefs>
    <ds:schemaRef ds:uri="http://schemas.microsoft.com/office/2006/metadata/properties"/>
    <ds:schemaRef ds:uri="http://schemas.microsoft.com/office/infopath/2007/PartnerControls"/>
    <ds:schemaRef ds:uri="bd8fd788-7949-4fe2-a8e6-ad382da07b8b"/>
  </ds:schemaRefs>
</ds:datastoreItem>
</file>

<file path=customXml/itemProps118.xml><?xml version="1.0" encoding="utf-8"?>
<ds:datastoreItem xmlns:ds="http://schemas.openxmlformats.org/officeDocument/2006/customXml" ds:itemID="{9CF4E0A4-3E54-453A-9140-07398C7BD8A6}">
  <ds:schemaRefs>
    <ds:schemaRef ds:uri="http://schemas.microsoft.com/office/2006/metadata/properties"/>
    <ds:schemaRef ds:uri="http://schemas.microsoft.com/office/infopath/2007/PartnerControls"/>
    <ds:schemaRef ds:uri="bd8fd788-7949-4fe2-a8e6-ad382da07b8b"/>
  </ds:schemaRefs>
</ds:datastoreItem>
</file>

<file path=customXml/itemProps119.xml><?xml version="1.0" encoding="utf-8"?>
<ds:datastoreItem xmlns:ds="http://schemas.openxmlformats.org/officeDocument/2006/customXml" ds:itemID="{9A45E7E4-749D-41BB-9D9E-A923DBD7F4A7}">
  <ds:schemaRefs>
    <ds:schemaRef ds:uri="http://schemas.microsoft.com/office/2006/metadata/properties"/>
    <ds:schemaRef ds:uri="http://schemas.microsoft.com/office/infopath/2007/PartnerControls"/>
    <ds:schemaRef ds:uri="bd8fd788-7949-4fe2-a8e6-ad382da07b8b"/>
  </ds:schemaRefs>
</ds:datastoreItem>
</file>

<file path=customXml/itemProps12.xml><?xml version="1.0" encoding="utf-8"?>
<ds:datastoreItem xmlns:ds="http://schemas.openxmlformats.org/officeDocument/2006/customXml" ds:itemID="{7B8BFCDC-E413-497B-BF07-B836B2997717}">
  <ds:schemaRefs>
    <ds:schemaRef ds:uri="http://schemas.microsoft.com/office/2006/metadata/properties"/>
    <ds:schemaRef ds:uri="http://schemas.microsoft.com/office/infopath/2007/PartnerControls"/>
    <ds:schemaRef ds:uri="bd8fd788-7949-4fe2-a8e6-ad382da07b8b"/>
  </ds:schemaRefs>
</ds:datastoreItem>
</file>

<file path=customXml/itemProps120.xml><?xml version="1.0" encoding="utf-8"?>
<ds:datastoreItem xmlns:ds="http://schemas.openxmlformats.org/officeDocument/2006/customXml" ds:itemID="{52F761F0-EA98-44A5-A70D-8AA243CEF3C5}">
  <ds:schemaRefs>
    <ds:schemaRef ds:uri="http://schemas.microsoft.com/VisualStudio/2011/storyboarding/control"/>
  </ds:schemaRefs>
</ds:datastoreItem>
</file>

<file path=customXml/itemProps121.xml><?xml version="1.0" encoding="utf-8"?>
<ds:datastoreItem xmlns:ds="http://schemas.openxmlformats.org/officeDocument/2006/customXml" ds:itemID="{350AD64E-1847-4B9D-9A26-B1D3C72BB8DB}">
  <ds:schemaRefs>
    <ds:schemaRef ds:uri="http://schemas.microsoft.com/office/2006/metadata/properties"/>
    <ds:schemaRef ds:uri="http://schemas.microsoft.com/office/infopath/2007/PartnerControls"/>
    <ds:schemaRef ds:uri="bd8fd788-7949-4fe2-a8e6-ad382da07b8b"/>
  </ds:schemaRefs>
</ds:datastoreItem>
</file>

<file path=customXml/itemProps122.xml><?xml version="1.0" encoding="utf-8"?>
<ds:datastoreItem xmlns:ds="http://schemas.openxmlformats.org/officeDocument/2006/customXml" ds:itemID="{DEE45247-115C-4D01-B4CE-DE74E4EA4300}">
  <ds:schemaRefs>
    <ds:schemaRef ds:uri="http://schemas.microsoft.com/office/2006/metadata/properties"/>
    <ds:schemaRef ds:uri="http://schemas.microsoft.com/office/infopath/2007/PartnerControls"/>
    <ds:schemaRef ds:uri="bd8fd788-7949-4fe2-a8e6-ad382da07b8b"/>
  </ds:schemaRefs>
</ds:datastoreItem>
</file>

<file path=customXml/itemProps123.xml><?xml version="1.0" encoding="utf-8"?>
<ds:datastoreItem xmlns:ds="http://schemas.openxmlformats.org/officeDocument/2006/customXml" ds:itemID="{A9245ADB-FAF3-420E-A37C-35DA41914FAA}">
  <ds:schemaRefs>
    <ds:schemaRef ds:uri="http://schemas.microsoft.com/VisualStudio/2011/storyboarding/control"/>
  </ds:schemaRefs>
</ds:datastoreItem>
</file>

<file path=customXml/itemProps124.xml><?xml version="1.0" encoding="utf-8"?>
<ds:datastoreItem xmlns:ds="http://schemas.openxmlformats.org/officeDocument/2006/customXml" ds:itemID="{E329459C-BEDC-4968-AD83-9389830CB45F}">
  <ds:schemaRefs>
    <ds:schemaRef ds:uri="http://schemas.microsoft.com/office/2006/metadata/properties"/>
    <ds:schemaRef ds:uri="http://schemas.microsoft.com/office/infopath/2007/PartnerControls"/>
    <ds:schemaRef ds:uri="bd8fd788-7949-4fe2-a8e6-ad382da07b8b"/>
  </ds:schemaRefs>
</ds:datastoreItem>
</file>

<file path=customXml/itemProps125.xml><?xml version="1.0" encoding="utf-8"?>
<ds:datastoreItem xmlns:ds="http://schemas.openxmlformats.org/officeDocument/2006/customXml" ds:itemID="{8F69BC68-6F2F-4533-B60A-20D16BD23CE3}">
  <ds:schemaRefs>
    <ds:schemaRef ds:uri="http://schemas.microsoft.com/VisualStudio/2011/storyboarding/control"/>
  </ds:schemaRefs>
</ds:datastoreItem>
</file>

<file path=customXml/itemProps126.xml><?xml version="1.0" encoding="utf-8"?>
<ds:datastoreItem xmlns:ds="http://schemas.openxmlformats.org/officeDocument/2006/customXml" ds:itemID="{7BDB8732-677E-45C2-A27D-45E7C0B54C51}">
  <ds:schemaRefs>
    <ds:schemaRef ds:uri="http://schemas.microsoft.com/VisualStudio/2011/storyboarding/control"/>
  </ds:schemaRefs>
</ds:datastoreItem>
</file>

<file path=customXml/itemProps127.xml><?xml version="1.0" encoding="utf-8"?>
<ds:datastoreItem xmlns:ds="http://schemas.openxmlformats.org/officeDocument/2006/customXml" ds:itemID="{1D5CA859-1B43-4BAF-9DD9-BEA3C889B36F}">
  <ds:schemaRefs>
    <ds:schemaRef ds:uri="http://schemas.microsoft.com/VisualStudio/2011/storyboarding/control"/>
  </ds:schemaRefs>
</ds:datastoreItem>
</file>

<file path=customXml/itemProps128.xml><?xml version="1.0" encoding="utf-8"?>
<ds:datastoreItem xmlns:ds="http://schemas.openxmlformats.org/officeDocument/2006/customXml" ds:itemID="{968C1524-0730-4A8A-A72C-CC8931D4E7B5}">
  <ds:schemaRefs>
    <ds:schemaRef ds:uri="http://schemas.microsoft.com/VisualStudio/2011/storyboarding/control"/>
  </ds:schemaRefs>
</ds:datastoreItem>
</file>

<file path=customXml/itemProps129.xml><?xml version="1.0" encoding="utf-8"?>
<ds:datastoreItem xmlns:ds="http://schemas.openxmlformats.org/officeDocument/2006/customXml" ds:itemID="{9C9DE5B8-958F-4263-B994-5071834C525F}">
  <ds:schemaRefs>
    <ds:schemaRef ds:uri="http://schemas.microsoft.com/office/2006/metadata/properties"/>
    <ds:schemaRef ds:uri="http://schemas.microsoft.com/office/infopath/2007/PartnerControls"/>
    <ds:schemaRef ds:uri="bd8fd788-7949-4fe2-a8e6-ad382da07b8b"/>
  </ds:schemaRefs>
</ds:datastoreItem>
</file>

<file path=customXml/itemProps13.xml><?xml version="1.0" encoding="utf-8"?>
<ds:datastoreItem xmlns:ds="http://schemas.openxmlformats.org/officeDocument/2006/customXml" ds:itemID="{731403C0-179A-45E1-BA6C-9B16F34C1707}">
  <ds:schemaRefs>
    <ds:schemaRef ds:uri="http://schemas.microsoft.com/office/2006/metadata/properties"/>
    <ds:schemaRef ds:uri="http://schemas.microsoft.com/office/infopath/2007/PartnerControls"/>
    <ds:schemaRef ds:uri="bd8fd788-7949-4fe2-a8e6-ad382da07b8b"/>
  </ds:schemaRefs>
</ds:datastoreItem>
</file>

<file path=customXml/itemProps130.xml><?xml version="1.0" encoding="utf-8"?>
<ds:datastoreItem xmlns:ds="http://schemas.openxmlformats.org/officeDocument/2006/customXml" ds:itemID="{CDF06ED2-E038-492A-A602-D21D2FCB63D6}">
  <ds:schemaRefs>
    <ds:schemaRef ds:uri="http://schemas.microsoft.com/office/2006/metadata/properties"/>
    <ds:schemaRef ds:uri="http://schemas.microsoft.com/office/infopath/2007/PartnerControls"/>
    <ds:schemaRef ds:uri="bd8fd788-7949-4fe2-a8e6-ad382da07b8b"/>
  </ds:schemaRefs>
</ds:datastoreItem>
</file>

<file path=customXml/itemProps131.xml><?xml version="1.0" encoding="utf-8"?>
<ds:datastoreItem xmlns:ds="http://schemas.openxmlformats.org/officeDocument/2006/customXml" ds:itemID="{0B3096E5-EEB2-47FC-88B9-C2B6735810DF}">
  <ds:schemaRefs>
    <ds:schemaRef ds:uri="http://schemas.microsoft.com/VisualStudio/2011/storyboarding/control"/>
  </ds:schemaRefs>
</ds:datastoreItem>
</file>

<file path=customXml/itemProps132.xml><?xml version="1.0" encoding="utf-8"?>
<ds:datastoreItem xmlns:ds="http://schemas.openxmlformats.org/officeDocument/2006/customXml" ds:itemID="{B4C4F251-0978-414D-A6B4-7643CF1E6AEF}">
  <ds:schemaRefs>
    <ds:schemaRef ds:uri="http://schemas.microsoft.com/VisualStudio/2011/storyboarding/control"/>
  </ds:schemaRefs>
</ds:datastoreItem>
</file>

<file path=customXml/itemProps133.xml><?xml version="1.0" encoding="utf-8"?>
<ds:datastoreItem xmlns:ds="http://schemas.openxmlformats.org/officeDocument/2006/customXml" ds:itemID="{A46941D8-DBB0-40E9-8119-9BD356E0FD0A}">
  <ds:schemaRefs>
    <ds:schemaRef ds:uri="http://schemas.microsoft.com/VisualStudio/2011/storyboarding/control"/>
  </ds:schemaRefs>
</ds:datastoreItem>
</file>

<file path=customXml/itemProps134.xml><?xml version="1.0" encoding="utf-8"?>
<ds:datastoreItem xmlns:ds="http://schemas.openxmlformats.org/officeDocument/2006/customXml" ds:itemID="{6D1447C7-246F-4C42-B068-99E2258ADA23}">
  <ds:schemaRefs>
    <ds:schemaRef ds:uri="http://schemas.microsoft.com/office/2006/metadata/properties"/>
    <ds:schemaRef ds:uri="http://schemas.microsoft.com/office/infopath/2007/PartnerControls"/>
    <ds:schemaRef ds:uri="bd8fd788-7949-4fe2-a8e6-ad382da07b8b"/>
  </ds:schemaRefs>
</ds:datastoreItem>
</file>

<file path=customXml/itemProps135.xml><?xml version="1.0" encoding="utf-8"?>
<ds:datastoreItem xmlns:ds="http://schemas.openxmlformats.org/officeDocument/2006/customXml" ds:itemID="{52C4CB20-EA12-4441-91A3-D0FD87280C16}">
  <ds:schemaRefs>
    <ds:schemaRef ds:uri="http://schemas.microsoft.com/office/2006/metadata/properties"/>
    <ds:schemaRef ds:uri="http://schemas.microsoft.com/office/infopath/2007/PartnerControls"/>
    <ds:schemaRef ds:uri="bd8fd788-7949-4fe2-a8e6-ad382da07b8b"/>
  </ds:schemaRefs>
</ds:datastoreItem>
</file>

<file path=customXml/itemProps136.xml><?xml version="1.0" encoding="utf-8"?>
<ds:datastoreItem xmlns:ds="http://schemas.openxmlformats.org/officeDocument/2006/customXml" ds:itemID="{A10E75EE-7592-4113-974E-153C86E0DCD6}">
  <ds:schemaRefs>
    <ds:schemaRef ds:uri="http://schemas.microsoft.com/office/2006/metadata/properties"/>
    <ds:schemaRef ds:uri="http://schemas.microsoft.com/office/infopath/2007/PartnerControls"/>
    <ds:schemaRef ds:uri="bd8fd788-7949-4fe2-a8e6-ad382da07b8b"/>
  </ds:schemaRefs>
</ds:datastoreItem>
</file>

<file path=customXml/itemProps137.xml><?xml version="1.0" encoding="utf-8"?>
<ds:datastoreItem xmlns:ds="http://schemas.openxmlformats.org/officeDocument/2006/customXml" ds:itemID="{330B0BBD-9FD8-4737-8AC3-6287246865FB}">
  <ds:schemaRefs>
    <ds:schemaRef ds:uri="http://schemas.microsoft.com/office/2006/metadata/properties"/>
    <ds:schemaRef ds:uri="http://schemas.microsoft.com/office/infopath/2007/PartnerControls"/>
    <ds:schemaRef ds:uri="bd8fd788-7949-4fe2-a8e6-ad382da07b8b"/>
  </ds:schemaRefs>
</ds:datastoreItem>
</file>

<file path=customXml/itemProps138.xml><?xml version="1.0" encoding="utf-8"?>
<ds:datastoreItem xmlns:ds="http://schemas.openxmlformats.org/officeDocument/2006/customXml" ds:itemID="{DFD101C3-E14B-4AA4-9E21-980268BE7242}">
  <ds:schemaRefs>
    <ds:schemaRef ds:uri="http://schemas.microsoft.com/office/2006/metadata/properties"/>
    <ds:schemaRef ds:uri="http://schemas.microsoft.com/office/infopath/2007/PartnerControls"/>
    <ds:schemaRef ds:uri="bd8fd788-7949-4fe2-a8e6-ad382da07b8b"/>
  </ds:schemaRefs>
</ds:datastoreItem>
</file>

<file path=customXml/itemProps139.xml><?xml version="1.0" encoding="utf-8"?>
<ds:datastoreItem xmlns:ds="http://schemas.openxmlformats.org/officeDocument/2006/customXml" ds:itemID="{0DCD4D42-EF8E-4BB8-8C59-E857739063B4}">
  <ds:schemaRefs>
    <ds:schemaRef ds:uri="http://schemas.microsoft.com/office/2006/metadata/properties"/>
    <ds:schemaRef ds:uri="http://schemas.microsoft.com/office/infopath/2007/PartnerControls"/>
    <ds:schemaRef ds:uri="bd8fd788-7949-4fe2-a8e6-ad382da07b8b"/>
  </ds:schemaRefs>
</ds:datastoreItem>
</file>

<file path=customXml/itemProps14.xml><?xml version="1.0" encoding="utf-8"?>
<ds:datastoreItem xmlns:ds="http://schemas.openxmlformats.org/officeDocument/2006/customXml" ds:itemID="{9DEEE519-ACB7-41EC-9ACA-FA1E89996B84}">
  <ds:schemaRefs>
    <ds:schemaRef ds:uri="http://schemas.microsoft.com/office/2006/metadata/properties"/>
    <ds:schemaRef ds:uri="http://schemas.microsoft.com/office/infopath/2007/PartnerControls"/>
    <ds:schemaRef ds:uri="bd8fd788-7949-4fe2-a8e6-ad382da07b8b"/>
  </ds:schemaRefs>
</ds:datastoreItem>
</file>

<file path=customXml/itemProps140.xml><?xml version="1.0" encoding="utf-8"?>
<ds:datastoreItem xmlns:ds="http://schemas.openxmlformats.org/officeDocument/2006/customXml" ds:itemID="{21597DD7-3D8C-42B1-9747-57A17A357541}">
  <ds:schemaRefs>
    <ds:schemaRef ds:uri="http://schemas.microsoft.com/VisualStudio/2011/storyboarding/control"/>
  </ds:schemaRefs>
</ds:datastoreItem>
</file>

<file path=customXml/itemProps15.xml><?xml version="1.0" encoding="utf-8"?>
<ds:datastoreItem xmlns:ds="http://schemas.openxmlformats.org/officeDocument/2006/customXml" ds:itemID="{1F5611BF-1AE4-4263-AE8A-A0F8A42283B6}">
  <ds:schemaRefs>
    <ds:schemaRef ds:uri="http://schemas.microsoft.com/office/2006/metadata/properties"/>
    <ds:schemaRef ds:uri="http://schemas.microsoft.com/office/infopath/2007/PartnerControls"/>
    <ds:schemaRef ds:uri="bd8fd788-7949-4fe2-a8e6-ad382da07b8b"/>
  </ds:schemaRefs>
</ds:datastoreItem>
</file>

<file path=customXml/itemProps16.xml><?xml version="1.0" encoding="utf-8"?>
<ds:datastoreItem xmlns:ds="http://schemas.openxmlformats.org/officeDocument/2006/customXml" ds:itemID="{CBC8935B-6164-4EC1-B523-60076E1C56D2}">
  <ds:schemaRefs>
    <ds:schemaRef ds:uri="http://schemas.microsoft.com/office/2006/metadata/properties"/>
    <ds:schemaRef ds:uri="http://schemas.microsoft.com/office/infopath/2007/PartnerControls"/>
    <ds:schemaRef ds:uri="bd8fd788-7949-4fe2-a8e6-ad382da07b8b"/>
  </ds:schemaRefs>
</ds:datastoreItem>
</file>

<file path=customXml/itemProps17.xml><?xml version="1.0" encoding="utf-8"?>
<ds:datastoreItem xmlns:ds="http://schemas.openxmlformats.org/officeDocument/2006/customXml" ds:itemID="{B73EE8A8-BF21-4CA7-9871-78C299DDE496}">
  <ds:schemaRefs>
    <ds:schemaRef ds:uri="http://schemas.microsoft.com/office/2006/metadata/properties"/>
    <ds:schemaRef ds:uri="http://schemas.microsoft.com/office/infopath/2007/PartnerControls"/>
    <ds:schemaRef ds:uri="bd8fd788-7949-4fe2-a8e6-ad382da07b8b"/>
  </ds:schemaRefs>
</ds:datastoreItem>
</file>

<file path=customXml/itemProps18.xml><?xml version="1.0" encoding="utf-8"?>
<ds:datastoreItem xmlns:ds="http://schemas.openxmlformats.org/officeDocument/2006/customXml" ds:itemID="{64CF9D83-5B40-4013-9F2D-7B7B99091ED7}">
  <ds:schemaRefs>
    <ds:schemaRef ds:uri="http://schemas.microsoft.com/office/2006/metadata/properties"/>
    <ds:schemaRef ds:uri="http://schemas.microsoft.com/office/infopath/2007/PartnerControls"/>
    <ds:schemaRef ds:uri="bd8fd788-7949-4fe2-a8e6-ad382da07b8b"/>
  </ds:schemaRefs>
</ds:datastoreItem>
</file>

<file path=customXml/itemProps19.xml><?xml version="1.0" encoding="utf-8"?>
<ds:datastoreItem xmlns:ds="http://schemas.openxmlformats.org/officeDocument/2006/customXml" ds:itemID="{AAD42CC1-7D6D-46DE-89CF-543673577A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d8fd788-7949-4fe2-a8e6-ad382da07b8b"/>
    <ds:schemaRef ds:uri="1419df50-6e3e-45c0-80f1-8cc2849e5a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00CB3F2-8764-4121-9B42-804F0AECB41A}">
  <ds:schemaRefs>
    <ds:schemaRef ds:uri="http://schemas.microsoft.com/office/2006/metadata/properties"/>
    <ds:schemaRef ds:uri="http://schemas.microsoft.com/office/infopath/2007/PartnerControls"/>
    <ds:schemaRef ds:uri="bd8fd788-7949-4fe2-a8e6-ad382da07b8b"/>
  </ds:schemaRefs>
</ds:datastoreItem>
</file>

<file path=customXml/itemProps20.xml><?xml version="1.0" encoding="utf-8"?>
<ds:datastoreItem xmlns:ds="http://schemas.openxmlformats.org/officeDocument/2006/customXml" ds:itemID="{08F891D5-37C8-465F-B1E3-DDFC93156EA1}">
  <ds:schemaRefs>
    <ds:schemaRef ds:uri="http://schemas.microsoft.com/office/2006/metadata/properties"/>
    <ds:schemaRef ds:uri="http://schemas.microsoft.com/office/infopath/2007/PartnerControls"/>
    <ds:schemaRef ds:uri="bd8fd788-7949-4fe2-a8e6-ad382da07b8b"/>
  </ds:schemaRefs>
</ds:datastoreItem>
</file>

<file path=customXml/itemProps21.xml><?xml version="1.0" encoding="utf-8"?>
<ds:datastoreItem xmlns:ds="http://schemas.openxmlformats.org/officeDocument/2006/customXml" ds:itemID="{669A12AF-435F-4E34-B5E7-EB6E358BD4FF}">
  <ds:schemaRefs>
    <ds:schemaRef ds:uri="http://schemas.microsoft.com/office/2006/metadata/properties"/>
    <ds:schemaRef ds:uri="http://schemas.microsoft.com/office/infopath/2007/PartnerControls"/>
    <ds:schemaRef ds:uri="bd8fd788-7949-4fe2-a8e6-ad382da07b8b"/>
  </ds:schemaRefs>
</ds:datastoreItem>
</file>

<file path=customXml/itemProps22.xml><?xml version="1.0" encoding="utf-8"?>
<ds:datastoreItem xmlns:ds="http://schemas.openxmlformats.org/officeDocument/2006/customXml" ds:itemID="{ABFD5AA3-D888-4C29-A177-347D078835AA}">
  <ds:schemaRefs>
    <ds:schemaRef ds:uri="http://schemas.microsoft.com/office/2006/metadata/properties"/>
    <ds:schemaRef ds:uri="http://schemas.microsoft.com/office/infopath/2007/PartnerControls"/>
    <ds:schemaRef ds:uri="bd8fd788-7949-4fe2-a8e6-ad382da07b8b"/>
  </ds:schemaRefs>
</ds:datastoreItem>
</file>

<file path=customXml/itemProps23.xml><?xml version="1.0" encoding="utf-8"?>
<ds:datastoreItem xmlns:ds="http://schemas.openxmlformats.org/officeDocument/2006/customXml" ds:itemID="{B77AD840-2CA7-43BE-A72A-E3E95DA29229}">
  <ds:schemaRefs>
    <ds:schemaRef ds:uri="http://schemas.microsoft.com/office/2006/metadata/properties"/>
    <ds:schemaRef ds:uri="http://schemas.microsoft.com/office/infopath/2007/PartnerControls"/>
    <ds:schemaRef ds:uri="bd8fd788-7949-4fe2-a8e6-ad382da07b8b"/>
  </ds:schemaRefs>
</ds:datastoreItem>
</file>

<file path=customXml/itemProps24.xml><?xml version="1.0" encoding="utf-8"?>
<ds:datastoreItem xmlns:ds="http://schemas.openxmlformats.org/officeDocument/2006/customXml" ds:itemID="{BC2CB057-BB64-4C27-A96A-431A18ADC667}">
  <ds:schemaRefs>
    <ds:schemaRef ds:uri="http://schemas.microsoft.com/office/2006/metadata/properties"/>
    <ds:schemaRef ds:uri="http://schemas.microsoft.com/office/infopath/2007/PartnerControls"/>
    <ds:schemaRef ds:uri="bd8fd788-7949-4fe2-a8e6-ad382da07b8b"/>
  </ds:schemaRefs>
</ds:datastoreItem>
</file>

<file path=customXml/itemProps25.xml><?xml version="1.0" encoding="utf-8"?>
<ds:datastoreItem xmlns:ds="http://schemas.openxmlformats.org/officeDocument/2006/customXml" ds:itemID="{6924FB8D-85C8-4BD3-BE2A-8CE0A9C6F515}">
  <ds:schemaRefs>
    <ds:schemaRef ds:uri="http://schemas.microsoft.com/office/2006/metadata/properties"/>
    <ds:schemaRef ds:uri="http://schemas.microsoft.com/office/infopath/2007/PartnerControls"/>
    <ds:schemaRef ds:uri="bd8fd788-7949-4fe2-a8e6-ad382da07b8b"/>
  </ds:schemaRefs>
</ds:datastoreItem>
</file>

<file path=customXml/itemProps26.xml><?xml version="1.0" encoding="utf-8"?>
<ds:datastoreItem xmlns:ds="http://schemas.openxmlformats.org/officeDocument/2006/customXml" ds:itemID="{A8AC7BCB-1965-4E2B-8149-CC1F04424023}">
  <ds:schemaRefs>
    <ds:schemaRef ds:uri="http://schemas.microsoft.com/office/2006/metadata/properties"/>
    <ds:schemaRef ds:uri="http://schemas.microsoft.com/office/infopath/2007/PartnerControls"/>
    <ds:schemaRef ds:uri="bd8fd788-7949-4fe2-a8e6-ad382da07b8b"/>
  </ds:schemaRefs>
</ds:datastoreItem>
</file>

<file path=customXml/itemProps27.xml><?xml version="1.0" encoding="utf-8"?>
<ds:datastoreItem xmlns:ds="http://schemas.openxmlformats.org/officeDocument/2006/customXml" ds:itemID="{C7E4C44F-B91E-40B0-88D5-BA918489215F}">
  <ds:schemaRefs>
    <ds:schemaRef ds:uri="http://schemas.microsoft.com/office/2006/metadata/properties"/>
    <ds:schemaRef ds:uri="http://schemas.microsoft.com/office/infopath/2007/PartnerControls"/>
    <ds:schemaRef ds:uri="bd8fd788-7949-4fe2-a8e6-ad382da07b8b"/>
  </ds:schemaRefs>
</ds:datastoreItem>
</file>

<file path=customXml/itemProps28.xml><?xml version="1.0" encoding="utf-8"?>
<ds:datastoreItem xmlns:ds="http://schemas.openxmlformats.org/officeDocument/2006/customXml" ds:itemID="{605D68AE-A850-42DF-A077-A691A42FD6F7}">
  <ds:schemaRefs>
    <ds:schemaRef ds:uri="http://schemas.microsoft.com/office/2006/metadata/properties"/>
    <ds:schemaRef ds:uri="http://schemas.microsoft.com/office/infopath/2007/PartnerControls"/>
    <ds:schemaRef ds:uri="bd8fd788-7949-4fe2-a8e6-ad382da07b8b"/>
  </ds:schemaRefs>
</ds:datastoreItem>
</file>

<file path=customXml/itemProps29.xml><?xml version="1.0" encoding="utf-8"?>
<ds:datastoreItem xmlns:ds="http://schemas.openxmlformats.org/officeDocument/2006/customXml" ds:itemID="{1DFDED40-6B6A-4081-A1BB-4A20C055845B}">
  <ds:schemaRefs>
    <ds:schemaRef ds:uri="http://schemas.microsoft.com/office/2006/metadata/properties"/>
    <ds:schemaRef ds:uri="http://schemas.microsoft.com/office/infopath/2007/PartnerControls"/>
    <ds:schemaRef ds:uri="bd8fd788-7949-4fe2-a8e6-ad382da07b8b"/>
  </ds:schemaRefs>
</ds:datastoreItem>
</file>

<file path=customXml/itemProps3.xml><?xml version="1.0" encoding="utf-8"?>
<ds:datastoreItem xmlns:ds="http://schemas.openxmlformats.org/officeDocument/2006/customXml" ds:itemID="{D0627F44-429E-4E32-B5D0-8B27C3943826}">
  <ds:schemaRefs>
    <ds:schemaRef ds:uri="http://schemas.microsoft.com/office/2006/metadata/properties"/>
    <ds:schemaRef ds:uri="http://schemas.microsoft.com/office/infopath/2007/PartnerControls"/>
    <ds:schemaRef ds:uri="bd8fd788-7949-4fe2-a8e6-ad382da07b8b"/>
  </ds:schemaRefs>
</ds:datastoreItem>
</file>

<file path=customXml/itemProps30.xml><?xml version="1.0" encoding="utf-8"?>
<ds:datastoreItem xmlns:ds="http://schemas.openxmlformats.org/officeDocument/2006/customXml" ds:itemID="{CCEB9B43-D89F-4F9E-941F-0F78BEF6F373}">
  <ds:schemaRefs>
    <ds:schemaRef ds:uri="http://schemas.microsoft.com/office/2006/metadata/properties"/>
    <ds:schemaRef ds:uri="http://schemas.microsoft.com/office/infopath/2007/PartnerControls"/>
    <ds:schemaRef ds:uri="bd8fd788-7949-4fe2-a8e6-ad382da07b8b"/>
  </ds:schemaRefs>
</ds:datastoreItem>
</file>

<file path=customXml/itemProps31.xml><?xml version="1.0" encoding="utf-8"?>
<ds:datastoreItem xmlns:ds="http://schemas.openxmlformats.org/officeDocument/2006/customXml" ds:itemID="{16D98760-5AE5-41C1-AF71-FE58830618E0}">
  <ds:schemaRefs>
    <ds:schemaRef ds:uri="http://schemas.microsoft.com/office/2006/metadata/properties"/>
    <ds:schemaRef ds:uri="http://schemas.microsoft.com/office/infopath/2007/PartnerControls"/>
    <ds:schemaRef ds:uri="bd8fd788-7949-4fe2-a8e6-ad382da07b8b"/>
  </ds:schemaRefs>
</ds:datastoreItem>
</file>

<file path=customXml/itemProps32.xml><?xml version="1.0" encoding="utf-8"?>
<ds:datastoreItem xmlns:ds="http://schemas.openxmlformats.org/officeDocument/2006/customXml" ds:itemID="{17CDC899-769A-4BDA-A89B-6AD0F75611E3}">
  <ds:schemaRefs>
    <ds:schemaRef ds:uri="http://schemas.microsoft.com/office/2006/metadata/properties"/>
    <ds:schemaRef ds:uri="http://schemas.microsoft.com/office/infopath/2007/PartnerControls"/>
    <ds:schemaRef ds:uri="http://schemas.microsoft.com/sharepoint/v3"/>
    <ds:schemaRef ds:uri="1419df50-6e3e-45c0-80f1-8cc2849e5a11"/>
  </ds:schemaRefs>
</ds:datastoreItem>
</file>

<file path=customXml/itemProps33.xml><?xml version="1.0" encoding="utf-8"?>
<ds:datastoreItem xmlns:ds="http://schemas.openxmlformats.org/officeDocument/2006/customXml" ds:itemID="{F0CDE837-CB62-444C-911C-FD4C9E8386F3}">
  <ds:schemaRefs>
    <ds:schemaRef ds:uri="http://schemas.microsoft.com/office/2006/metadata/properties"/>
    <ds:schemaRef ds:uri="http://schemas.microsoft.com/office/infopath/2007/PartnerControls"/>
    <ds:schemaRef ds:uri="bd8fd788-7949-4fe2-a8e6-ad382da07b8b"/>
  </ds:schemaRefs>
</ds:datastoreItem>
</file>

<file path=customXml/itemProps34.xml><?xml version="1.0" encoding="utf-8"?>
<ds:datastoreItem xmlns:ds="http://schemas.openxmlformats.org/officeDocument/2006/customXml" ds:itemID="{EFF592FB-A99C-46BD-A0A2-E98F898A7394}">
  <ds:schemaRefs>
    <ds:schemaRef ds:uri="http://schemas.microsoft.com/office/2006/metadata/properties"/>
    <ds:schemaRef ds:uri="http://schemas.microsoft.com/office/infopath/2007/PartnerControls"/>
    <ds:schemaRef ds:uri="bd8fd788-7949-4fe2-a8e6-ad382da07b8b"/>
  </ds:schemaRefs>
</ds:datastoreItem>
</file>

<file path=customXml/itemProps35.xml><?xml version="1.0" encoding="utf-8"?>
<ds:datastoreItem xmlns:ds="http://schemas.openxmlformats.org/officeDocument/2006/customXml" ds:itemID="{F5A82B73-3A6A-4C8A-9231-CFE2B56A34B6}">
  <ds:schemaRefs>
    <ds:schemaRef ds:uri="http://schemas.microsoft.com/office/2006/metadata/properties"/>
    <ds:schemaRef ds:uri="http://schemas.microsoft.com/office/infopath/2007/PartnerControls"/>
    <ds:schemaRef ds:uri="bd8fd788-7949-4fe2-a8e6-ad382da07b8b"/>
  </ds:schemaRefs>
</ds:datastoreItem>
</file>

<file path=customXml/itemProps36.xml><?xml version="1.0" encoding="utf-8"?>
<ds:datastoreItem xmlns:ds="http://schemas.openxmlformats.org/officeDocument/2006/customXml" ds:itemID="{82E3F814-7302-4015-B3D9-A46E3E8888A3}">
  <ds:schemaRefs>
    <ds:schemaRef ds:uri="http://schemas.microsoft.com/office/2006/metadata/properties"/>
    <ds:schemaRef ds:uri="http://schemas.microsoft.com/office/infopath/2007/PartnerControls"/>
    <ds:schemaRef ds:uri="bd8fd788-7949-4fe2-a8e6-ad382da07b8b"/>
  </ds:schemaRefs>
</ds:datastoreItem>
</file>

<file path=customXml/itemProps37.xml><?xml version="1.0" encoding="utf-8"?>
<ds:datastoreItem xmlns:ds="http://schemas.openxmlformats.org/officeDocument/2006/customXml" ds:itemID="{249E2855-6901-4FD7-9F22-967F2FBCFF15}">
  <ds:schemaRefs>
    <ds:schemaRef ds:uri="http://schemas.microsoft.com/office/2006/metadata/properties"/>
    <ds:schemaRef ds:uri="http://schemas.microsoft.com/office/infopath/2007/PartnerControls"/>
    <ds:schemaRef ds:uri="bd8fd788-7949-4fe2-a8e6-ad382da07b8b"/>
  </ds:schemaRefs>
</ds:datastoreItem>
</file>

<file path=customXml/itemProps38.xml><?xml version="1.0" encoding="utf-8"?>
<ds:datastoreItem xmlns:ds="http://schemas.openxmlformats.org/officeDocument/2006/customXml" ds:itemID="{B96A10A2-EEC0-4B95-8243-AD7B6FCF2188}">
  <ds:schemaRefs>
    <ds:schemaRef ds:uri="http://schemas.microsoft.com/office/2006/metadata/properties"/>
    <ds:schemaRef ds:uri="http://schemas.microsoft.com/office/infopath/2007/PartnerControls"/>
    <ds:schemaRef ds:uri="bd8fd788-7949-4fe2-a8e6-ad382da07b8b"/>
  </ds:schemaRefs>
</ds:datastoreItem>
</file>

<file path=customXml/itemProps39.xml><?xml version="1.0" encoding="utf-8"?>
<ds:datastoreItem xmlns:ds="http://schemas.openxmlformats.org/officeDocument/2006/customXml" ds:itemID="{6DC5568C-49E6-4646-84F6-5F65DD094DD1}">
  <ds:schemaRefs>
    <ds:schemaRef ds:uri="http://schemas.microsoft.com/office/2006/metadata/properties"/>
    <ds:schemaRef ds:uri="http://schemas.microsoft.com/office/infopath/2007/PartnerControls"/>
    <ds:schemaRef ds:uri="bd8fd788-7949-4fe2-a8e6-ad382da07b8b"/>
  </ds:schemaRefs>
</ds:datastoreItem>
</file>

<file path=customXml/itemProps4.xml><?xml version="1.0" encoding="utf-8"?>
<ds:datastoreItem xmlns:ds="http://schemas.openxmlformats.org/officeDocument/2006/customXml" ds:itemID="{9906152D-F5F1-431F-AF7E-AE6EAD10FD01}">
  <ds:schemaRefs>
    <ds:schemaRef ds:uri="http://schemas.microsoft.com/office/2006/metadata/properties"/>
    <ds:schemaRef ds:uri="http://schemas.microsoft.com/office/infopath/2007/PartnerControls"/>
    <ds:schemaRef ds:uri="bd8fd788-7949-4fe2-a8e6-ad382da07b8b"/>
  </ds:schemaRefs>
</ds:datastoreItem>
</file>

<file path=customXml/itemProps40.xml><?xml version="1.0" encoding="utf-8"?>
<ds:datastoreItem xmlns:ds="http://schemas.openxmlformats.org/officeDocument/2006/customXml" ds:itemID="{21B9B599-E316-4D2E-B611-44ACAF82D3F3}">
  <ds:schemaRefs>
    <ds:schemaRef ds:uri="http://schemas.microsoft.com/office/2006/metadata/properties"/>
    <ds:schemaRef ds:uri="http://schemas.microsoft.com/office/infopath/2007/PartnerControls"/>
    <ds:schemaRef ds:uri="bd8fd788-7949-4fe2-a8e6-ad382da07b8b"/>
  </ds:schemaRefs>
</ds:datastoreItem>
</file>

<file path=customXml/itemProps41.xml><?xml version="1.0" encoding="utf-8"?>
<ds:datastoreItem xmlns:ds="http://schemas.openxmlformats.org/officeDocument/2006/customXml" ds:itemID="{5A9553F5-1E58-423C-B300-3FB62A8EB284}">
  <ds:schemaRefs>
    <ds:schemaRef ds:uri="http://schemas.microsoft.com/office/2006/metadata/properties"/>
    <ds:schemaRef ds:uri="http://schemas.microsoft.com/office/infopath/2007/PartnerControls"/>
    <ds:schemaRef ds:uri="bd8fd788-7949-4fe2-a8e6-ad382da07b8b"/>
  </ds:schemaRefs>
</ds:datastoreItem>
</file>

<file path=customXml/itemProps42.xml><?xml version="1.0" encoding="utf-8"?>
<ds:datastoreItem xmlns:ds="http://schemas.openxmlformats.org/officeDocument/2006/customXml" ds:itemID="{C558B481-C4E7-443B-B0A6-756934EB9F38}">
  <ds:schemaRefs>
    <ds:schemaRef ds:uri="http://schemas.microsoft.com/office/2006/metadata/properties"/>
    <ds:schemaRef ds:uri="http://schemas.microsoft.com/office/infopath/2007/PartnerControls"/>
    <ds:schemaRef ds:uri="bd8fd788-7949-4fe2-a8e6-ad382da07b8b"/>
  </ds:schemaRefs>
</ds:datastoreItem>
</file>

<file path=customXml/itemProps43.xml><?xml version="1.0" encoding="utf-8"?>
<ds:datastoreItem xmlns:ds="http://schemas.openxmlformats.org/officeDocument/2006/customXml" ds:itemID="{905DD87F-97CD-4307-9A25-E2C721451432}">
  <ds:schemaRefs>
    <ds:schemaRef ds:uri="http://schemas.microsoft.com/office/2006/metadata/properties"/>
    <ds:schemaRef ds:uri="http://schemas.microsoft.com/office/infopath/2007/PartnerControls"/>
    <ds:schemaRef ds:uri="bd8fd788-7949-4fe2-a8e6-ad382da07b8b"/>
  </ds:schemaRefs>
</ds:datastoreItem>
</file>

<file path=customXml/itemProps44.xml><?xml version="1.0" encoding="utf-8"?>
<ds:datastoreItem xmlns:ds="http://schemas.openxmlformats.org/officeDocument/2006/customXml" ds:itemID="{FC399305-E82A-44DF-8888-ACD9AB2F731B}">
  <ds:schemaRefs>
    <ds:schemaRef ds:uri="http://schemas.microsoft.com/office/2006/metadata/properties"/>
    <ds:schemaRef ds:uri="http://schemas.microsoft.com/office/infopath/2007/PartnerControls"/>
    <ds:schemaRef ds:uri="bd8fd788-7949-4fe2-a8e6-ad382da07b8b"/>
  </ds:schemaRefs>
</ds:datastoreItem>
</file>

<file path=customXml/itemProps45.xml><?xml version="1.0" encoding="utf-8"?>
<ds:datastoreItem xmlns:ds="http://schemas.openxmlformats.org/officeDocument/2006/customXml" ds:itemID="{69982D21-A2CD-4C69-8752-FD75D77966A4}">
  <ds:schemaRefs>
    <ds:schemaRef ds:uri="http://schemas.microsoft.com/office/2006/metadata/properties"/>
    <ds:schemaRef ds:uri="http://schemas.microsoft.com/office/infopath/2007/PartnerControls"/>
    <ds:schemaRef ds:uri="bd8fd788-7949-4fe2-a8e6-ad382da07b8b"/>
  </ds:schemaRefs>
</ds:datastoreItem>
</file>

<file path=customXml/itemProps46.xml><?xml version="1.0" encoding="utf-8"?>
<ds:datastoreItem xmlns:ds="http://schemas.openxmlformats.org/officeDocument/2006/customXml" ds:itemID="{27CDB7F2-067C-4542-9F2D-F4A039B10C16}">
  <ds:schemaRefs>
    <ds:schemaRef ds:uri="http://schemas.microsoft.com/office/2006/metadata/properties"/>
    <ds:schemaRef ds:uri="http://schemas.microsoft.com/office/infopath/2007/PartnerControls"/>
    <ds:schemaRef ds:uri="bd8fd788-7949-4fe2-a8e6-ad382da07b8b"/>
  </ds:schemaRefs>
</ds:datastoreItem>
</file>

<file path=customXml/itemProps47.xml><?xml version="1.0" encoding="utf-8"?>
<ds:datastoreItem xmlns:ds="http://schemas.openxmlformats.org/officeDocument/2006/customXml" ds:itemID="{40D52876-0033-4536-8E6E-8C886B251E5D}">
  <ds:schemaRefs>
    <ds:schemaRef ds:uri="http://schemas.microsoft.com/office/2006/metadata/properties"/>
    <ds:schemaRef ds:uri="http://schemas.microsoft.com/office/infopath/2007/PartnerControls"/>
    <ds:schemaRef ds:uri="bd8fd788-7949-4fe2-a8e6-ad382da07b8b"/>
  </ds:schemaRefs>
</ds:datastoreItem>
</file>

<file path=customXml/itemProps48.xml><?xml version="1.0" encoding="utf-8"?>
<ds:datastoreItem xmlns:ds="http://schemas.openxmlformats.org/officeDocument/2006/customXml" ds:itemID="{35FA0BBC-5ED6-4E9B-BEE5-E2FE8FF3DBF6}">
  <ds:schemaRefs>
    <ds:schemaRef ds:uri="http://schemas.microsoft.com/office/2006/metadata/properties"/>
    <ds:schemaRef ds:uri="http://schemas.microsoft.com/office/infopath/2007/PartnerControls"/>
    <ds:schemaRef ds:uri="bd8fd788-7949-4fe2-a8e6-ad382da07b8b"/>
  </ds:schemaRefs>
</ds:datastoreItem>
</file>

<file path=customXml/itemProps49.xml><?xml version="1.0" encoding="utf-8"?>
<ds:datastoreItem xmlns:ds="http://schemas.openxmlformats.org/officeDocument/2006/customXml" ds:itemID="{E950F25F-B848-4E1B-A0B3-FC9CFC1ACB9F}">
  <ds:schemaRefs>
    <ds:schemaRef ds:uri="http://schemas.microsoft.com/office/2006/metadata/properties"/>
    <ds:schemaRef ds:uri="http://schemas.microsoft.com/office/infopath/2007/PartnerControls"/>
    <ds:schemaRef ds:uri="bd8fd788-7949-4fe2-a8e6-ad382da07b8b"/>
  </ds:schemaRefs>
</ds:datastoreItem>
</file>

<file path=customXml/itemProps5.xml><?xml version="1.0" encoding="utf-8"?>
<ds:datastoreItem xmlns:ds="http://schemas.openxmlformats.org/officeDocument/2006/customXml" ds:itemID="{334B2A65-0CF4-48A1-AFC7-91E9C60EB680}">
  <ds:schemaRefs>
    <ds:schemaRef ds:uri="http://schemas.microsoft.com/office/2006/metadata/properties"/>
    <ds:schemaRef ds:uri="http://schemas.microsoft.com/office/infopath/2007/PartnerControls"/>
    <ds:schemaRef ds:uri="bd8fd788-7949-4fe2-a8e6-ad382da07b8b"/>
  </ds:schemaRefs>
</ds:datastoreItem>
</file>

<file path=customXml/itemProps50.xml><?xml version="1.0" encoding="utf-8"?>
<ds:datastoreItem xmlns:ds="http://schemas.openxmlformats.org/officeDocument/2006/customXml" ds:itemID="{7BF1BB4A-4633-47F9-B16D-A00B4D1D08AA}">
  <ds:schemaRefs>
    <ds:schemaRef ds:uri="http://schemas.microsoft.com/office/2006/metadata/properties"/>
    <ds:schemaRef ds:uri="http://schemas.microsoft.com/office/infopath/2007/PartnerControls"/>
    <ds:schemaRef ds:uri="bd8fd788-7949-4fe2-a8e6-ad382da07b8b"/>
  </ds:schemaRefs>
</ds:datastoreItem>
</file>

<file path=customXml/itemProps51.xml><?xml version="1.0" encoding="utf-8"?>
<ds:datastoreItem xmlns:ds="http://schemas.openxmlformats.org/officeDocument/2006/customXml" ds:itemID="{B63F0153-DA5C-4030-ADBB-AA99050A9BA4}">
  <ds:schemaRefs>
    <ds:schemaRef ds:uri="http://schemas.microsoft.com/office/2006/metadata/properties"/>
    <ds:schemaRef ds:uri="http://schemas.microsoft.com/office/infopath/2007/PartnerControls"/>
    <ds:schemaRef ds:uri="bd8fd788-7949-4fe2-a8e6-ad382da07b8b"/>
  </ds:schemaRefs>
</ds:datastoreItem>
</file>

<file path=customXml/itemProps52.xml><?xml version="1.0" encoding="utf-8"?>
<ds:datastoreItem xmlns:ds="http://schemas.openxmlformats.org/officeDocument/2006/customXml" ds:itemID="{F8792559-F5E1-48DF-B67D-8760EE825B36}">
  <ds:schemaRefs>
    <ds:schemaRef ds:uri="http://schemas.microsoft.com/office/2006/metadata/properties"/>
    <ds:schemaRef ds:uri="http://schemas.microsoft.com/office/infopath/2007/PartnerControls"/>
    <ds:schemaRef ds:uri="bd8fd788-7949-4fe2-a8e6-ad382da07b8b"/>
  </ds:schemaRefs>
</ds:datastoreItem>
</file>

<file path=customXml/itemProps53.xml><?xml version="1.0" encoding="utf-8"?>
<ds:datastoreItem xmlns:ds="http://schemas.openxmlformats.org/officeDocument/2006/customXml" ds:itemID="{7C78A9A3-6BE2-4A25-94C2-F45E5F9181A8}">
  <ds:schemaRefs>
    <ds:schemaRef ds:uri="http://schemas.microsoft.com/office/2006/metadata/properties"/>
    <ds:schemaRef ds:uri="http://schemas.microsoft.com/office/infopath/2007/PartnerControls"/>
    <ds:schemaRef ds:uri="bd8fd788-7949-4fe2-a8e6-ad382da07b8b"/>
  </ds:schemaRefs>
</ds:datastoreItem>
</file>

<file path=customXml/itemProps54.xml><?xml version="1.0" encoding="utf-8"?>
<ds:datastoreItem xmlns:ds="http://schemas.openxmlformats.org/officeDocument/2006/customXml" ds:itemID="{0C9F469C-7396-41DB-A0D7-5FD1D012F698}">
  <ds:schemaRefs>
    <ds:schemaRef ds:uri="http://schemas.microsoft.com/office/2006/metadata/properties"/>
    <ds:schemaRef ds:uri="http://schemas.microsoft.com/office/infopath/2007/PartnerControls"/>
    <ds:schemaRef ds:uri="bd8fd788-7949-4fe2-a8e6-ad382da07b8b"/>
  </ds:schemaRefs>
</ds:datastoreItem>
</file>

<file path=customXml/itemProps55.xml><?xml version="1.0" encoding="utf-8"?>
<ds:datastoreItem xmlns:ds="http://schemas.openxmlformats.org/officeDocument/2006/customXml" ds:itemID="{1C2B43E5-A609-40B2-894D-E41BE0A09A5E}">
  <ds:schemaRefs>
    <ds:schemaRef ds:uri="http://schemas.microsoft.com/office/2006/metadata/properties"/>
    <ds:schemaRef ds:uri="http://schemas.microsoft.com/office/infopath/2007/PartnerControls"/>
    <ds:schemaRef ds:uri="bd8fd788-7949-4fe2-a8e6-ad382da07b8b"/>
  </ds:schemaRefs>
</ds:datastoreItem>
</file>

<file path=customXml/itemProps56.xml><?xml version="1.0" encoding="utf-8"?>
<ds:datastoreItem xmlns:ds="http://schemas.openxmlformats.org/officeDocument/2006/customXml" ds:itemID="{677E00B3-F2ED-4DF6-83E9-1BD3A12C6B22}">
  <ds:schemaRefs>
    <ds:schemaRef ds:uri="http://schemas.microsoft.com/office/2006/metadata/properties"/>
    <ds:schemaRef ds:uri="http://schemas.microsoft.com/office/infopath/2007/PartnerControls"/>
    <ds:schemaRef ds:uri="bd8fd788-7949-4fe2-a8e6-ad382da07b8b"/>
  </ds:schemaRefs>
</ds:datastoreItem>
</file>

<file path=customXml/itemProps57.xml><?xml version="1.0" encoding="utf-8"?>
<ds:datastoreItem xmlns:ds="http://schemas.openxmlformats.org/officeDocument/2006/customXml" ds:itemID="{115BBB97-7DCA-4D5E-9714-3F0BA86F3A2A}">
  <ds:schemaRefs>
    <ds:schemaRef ds:uri="http://schemas.microsoft.com/office/2006/metadata/properties"/>
    <ds:schemaRef ds:uri="http://schemas.microsoft.com/office/infopath/2007/PartnerControls"/>
    <ds:schemaRef ds:uri="bd8fd788-7949-4fe2-a8e6-ad382da07b8b"/>
  </ds:schemaRefs>
</ds:datastoreItem>
</file>

<file path=customXml/itemProps58.xml><?xml version="1.0" encoding="utf-8"?>
<ds:datastoreItem xmlns:ds="http://schemas.openxmlformats.org/officeDocument/2006/customXml" ds:itemID="{6F36AFE2-29C5-4506-9601-9E33EFB7789E}">
  <ds:schemaRefs>
    <ds:schemaRef ds:uri="http://schemas.microsoft.com/office/2006/metadata/properties"/>
    <ds:schemaRef ds:uri="http://schemas.microsoft.com/office/infopath/2007/PartnerControls"/>
    <ds:schemaRef ds:uri="bd8fd788-7949-4fe2-a8e6-ad382da07b8b"/>
  </ds:schemaRefs>
</ds:datastoreItem>
</file>

<file path=customXml/itemProps59.xml><?xml version="1.0" encoding="utf-8"?>
<ds:datastoreItem xmlns:ds="http://schemas.openxmlformats.org/officeDocument/2006/customXml" ds:itemID="{63329EE8-936F-4551-A5A3-CE1CA09AB649}">
  <ds:schemaRefs>
    <ds:schemaRef ds:uri="http://schemas.microsoft.com/office/2006/metadata/properties"/>
    <ds:schemaRef ds:uri="http://schemas.microsoft.com/office/infopath/2007/PartnerControls"/>
    <ds:schemaRef ds:uri="bd8fd788-7949-4fe2-a8e6-ad382da07b8b"/>
  </ds:schemaRefs>
</ds:datastoreItem>
</file>

<file path=customXml/itemProps6.xml><?xml version="1.0" encoding="utf-8"?>
<ds:datastoreItem xmlns:ds="http://schemas.openxmlformats.org/officeDocument/2006/customXml" ds:itemID="{7F0F0961-367B-498C-A9CB-0352CD2421BF}">
  <ds:schemaRefs>
    <ds:schemaRef ds:uri="http://schemas.microsoft.com/office/2006/metadata/properties"/>
    <ds:schemaRef ds:uri="http://schemas.microsoft.com/office/infopath/2007/PartnerControls"/>
    <ds:schemaRef ds:uri="bd8fd788-7949-4fe2-a8e6-ad382da07b8b"/>
  </ds:schemaRefs>
</ds:datastoreItem>
</file>

<file path=customXml/itemProps60.xml><?xml version="1.0" encoding="utf-8"?>
<ds:datastoreItem xmlns:ds="http://schemas.openxmlformats.org/officeDocument/2006/customXml" ds:itemID="{DCF2952F-6AAF-4F91-97CD-4618CC71867C}">
  <ds:schemaRefs>
    <ds:schemaRef ds:uri="http://schemas.microsoft.com/office/2006/metadata/properties"/>
    <ds:schemaRef ds:uri="http://schemas.microsoft.com/office/infopath/2007/PartnerControls"/>
    <ds:schemaRef ds:uri="bd8fd788-7949-4fe2-a8e6-ad382da07b8b"/>
  </ds:schemaRefs>
</ds:datastoreItem>
</file>

<file path=customXml/itemProps61.xml><?xml version="1.0" encoding="utf-8"?>
<ds:datastoreItem xmlns:ds="http://schemas.openxmlformats.org/officeDocument/2006/customXml" ds:itemID="{49A65117-F0F8-4B0C-AD45-CDF3A0832D21}">
  <ds:schemaRefs>
    <ds:schemaRef ds:uri="http://schemas.microsoft.com/office/2006/metadata/properties"/>
    <ds:schemaRef ds:uri="http://schemas.microsoft.com/office/infopath/2007/PartnerControls"/>
    <ds:schemaRef ds:uri="bd8fd788-7949-4fe2-a8e6-ad382da07b8b"/>
  </ds:schemaRefs>
</ds:datastoreItem>
</file>

<file path=customXml/itemProps62.xml><?xml version="1.0" encoding="utf-8"?>
<ds:datastoreItem xmlns:ds="http://schemas.openxmlformats.org/officeDocument/2006/customXml" ds:itemID="{EBA2184A-5271-4600-86E7-018F15F0A66B}">
  <ds:schemaRefs>
    <ds:schemaRef ds:uri="http://schemas.microsoft.com/office/2006/metadata/properties"/>
    <ds:schemaRef ds:uri="http://schemas.microsoft.com/office/infopath/2007/PartnerControls"/>
    <ds:schemaRef ds:uri="bd8fd788-7949-4fe2-a8e6-ad382da07b8b"/>
  </ds:schemaRefs>
</ds:datastoreItem>
</file>

<file path=customXml/itemProps63.xml><?xml version="1.0" encoding="utf-8"?>
<ds:datastoreItem xmlns:ds="http://schemas.openxmlformats.org/officeDocument/2006/customXml" ds:itemID="{662EECA9-01F2-42ED-A17F-E78A2B3E81AF}">
  <ds:schemaRefs>
    <ds:schemaRef ds:uri="http://schemas.microsoft.com/office/2006/metadata/properties"/>
    <ds:schemaRef ds:uri="http://schemas.microsoft.com/office/infopath/2007/PartnerControls"/>
    <ds:schemaRef ds:uri="bd8fd788-7949-4fe2-a8e6-ad382da07b8b"/>
  </ds:schemaRefs>
</ds:datastoreItem>
</file>

<file path=customXml/itemProps64.xml><?xml version="1.0" encoding="utf-8"?>
<ds:datastoreItem xmlns:ds="http://schemas.openxmlformats.org/officeDocument/2006/customXml" ds:itemID="{B2CE8F89-6722-4E55-82FB-C0B2B55F46F1}">
  <ds:schemaRefs>
    <ds:schemaRef ds:uri="http://schemas.microsoft.com/office/2006/metadata/properties"/>
    <ds:schemaRef ds:uri="http://schemas.microsoft.com/office/infopath/2007/PartnerControls"/>
    <ds:schemaRef ds:uri="bd8fd788-7949-4fe2-a8e6-ad382da07b8b"/>
  </ds:schemaRefs>
</ds:datastoreItem>
</file>

<file path=customXml/itemProps65.xml><?xml version="1.0" encoding="utf-8"?>
<ds:datastoreItem xmlns:ds="http://schemas.openxmlformats.org/officeDocument/2006/customXml" ds:itemID="{07F07A0F-04EA-4D1D-BCB8-9DC3E0AE1527}">
  <ds:schemaRefs>
    <ds:schemaRef ds:uri="http://schemas.microsoft.com/office/2006/metadata/properties"/>
    <ds:schemaRef ds:uri="http://schemas.microsoft.com/office/infopath/2007/PartnerControls"/>
    <ds:schemaRef ds:uri="bd8fd788-7949-4fe2-a8e6-ad382da07b8b"/>
  </ds:schemaRefs>
</ds:datastoreItem>
</file>

<file path=customXml/itemProps66.xml><?xml version="1.0" encoding="utf-8"?>
<ds:datastoreItem xmlns:ds="http://schemas.openxmlformats.org/officeDocument/2006/customXml" ds:itemID="{F0E261F1-D92F-4975-A516-52D4F5815082}">
  <ds:schemaRefs>
    <ds:schemaRef ds:uri="http://schemas.microsoft.com/office/2006/metadata/properties"/>
    <ds:schemaRef ds:uri="http://schemas.microsoft.com/office/infopath/2007/PartnerControls"/>
    <ds:schemaRef ds:uri="bd8fd788-7949-4fe2-a8e6-ad382da07b8b"/>
  </ds:schemaRefs>
</ds:datastoreItem>
</file>

<file path=customXml/itemProps67.xml><?xml version="1.0" encoding="utf-8"?>
<ds:datastoreItem xmlns:ds="http://schemas.openxmlformats.org/officeDocument/2006/customXml" ds:itemID="{901E8E07-A25D-4979-A2AA-F932680DDD84}">
  <ds:schemaRefs>
    <ds:schemaRef ds:uri="http://schemas.microsoft.com/office/2006/metadata/properties"/>
    <ds:schemaRef ds:uri="http://schemas.microsoft.com/office/infopath/2007/PartnerControls"/>
    <ds:schemaRef ds:uri="bd8fd788-7949-4fe2-a8e6-ad382da07b8b"/>
  </ds:schemaRefs>
</ds:datastoreItem>
</file>

<file path=customXml/itemProps68.xml><?xml version="1.0" encoding="utf-8"?>
<ds:datastoreItem xmlns:ds="http://schemas.openxmlformats.org/officeDocument/2006/customXml" ds:itemID="{C0DE87FB-BCA3-4808-93AE-677A6CE7E045}">
  <ds:schemaRefs>
    <ds:schemaRef ds:uri="http://schemas.microsoft.com/office/2006/metadata/properties"/>
    <ds:schemaRef ds:uri="http://schemas.microsoft.com/office/infopath/2007/PartnerControls"/>
    <ds:schemaRef ds:uri="bd8fd788-7949-4fe2-a8e6-ad382da07b8b"/>
  </ds:schemaRefs>
</ds:datastoreItem>
</file>

<file path=customXml/itemProps69.xml><?xml version="1.0" encoding="utf-8"?>
<ds:datastoreItem xmlns:ds="http://schemas.openxmlformats.org/officeDocument/2006/customXml" ds:itemID="{B9B7F079-BCA6-4F67-9790-1111B51BC35A}">
  <ds:schemaRefs>
    <ds:schemaRef ds:uri="http://schemas.microsoft.com/office/2006/metadata/properties"/>
    <ds:schemaRef ds:uri="http://schemas.microsoft.com/office/infopath/2007/PartnerControls"/>
    <ds:schemaRef ds:uri="bd8fd788-7949-4fe2-a8e6-ad382da07b8b"/>
  </ds:schemaRefs>
</ds:datastoreItem>
</file>

<file path=customXml/itemProps7.xml><?xml version="1.0" encoding="utf-8"?>
<ds:datastoreItem xmlns:ds="http://schemas.openxmlformats.org/officeDocument/2006/customXml" ds:itemID="{44E1D4C9-AF59-423F-A71F-79BFF372BF43}">
  <ds:schemaRefs>
    <ds:schemaRef ds:uri="http://schemas.microsoft.com/office/2006/metadata/properties"/>
    <ds:schemaRef ds:uri="http://schemas.microsoft.com/office/infopath/2007/PartnerControls"/>
    <ds:schemaRef ds:uri="bd8fd788-7949-4fe2-a8e6-ad382da07b8b"/>
  </ds:schemaRefs>
</ds:datastoreItem>
</file>

<file path=customXml/itemProps70.xml><?xml version="1.0" encoding="utf-8"?>
<ds:datastoreItem xmlns:ds="http://schemas.openxmlformats.org/officeDocument/2006/customXml" ds:itemID="{19EC9913-E0C1-40EC-ACD4-CB30FE924C6C}">
  <ds:schemaRefs>
    <ds:schemaRef ds:uri="http://schemas.microsoft.com/office/2006/metadata/properties"/>
    <ds:schemaRef ds:uri="http://schemas.microsoft.com/office/infopath/2007/PartnerControls"/>
    <ds:schemaRef ds:uri="bd8fd788-7949-4fe2-a8e6-ad382da07b8b"/>
  </ds:schemaRefs>
</ds:datastoreItem>
</file>

<file path=customXml/itemProps71.xml><?xml version="1.0" encoding="utf-8"?>
<ds:datastoreItem xmlns:ds="http://schemas.openxmlformats.org/officeDocument/2006/customXml" ds:itemID="{4AF483AD-6F06-42A7-B6B4-E4EBDCC0BD03}">
  <ds:schemaRefs>
    <ds:schemaRef ds:uri="http://schemas.microsoft.com/office/2006/metadata/properties"/>
    <ds:schemaRef ds:uri="http://schemas.microsoft.com/office/infopath/2007/PartnerControls"/>
    <ds:schemaRef ds:uri="bd8fd788-7949-4fe2-a8e6-ad382da07b8b"/>
  </ds:schemaRefs>
</ds:datastoreItem>
</file>

<file path=customXml/itemProps72.xml><?xml version="1.0" encoding="utf-8"?>
<ds:datastoreItem xmlns:ds="http://schemas.openxmlformats.org/officeDocument/2006/customXml" ds:itemID="{D7C77B50-FB71-4C29-A51C-2D41DD4C47E7}">
  <ds:schemaRefs>
    <ds:schemaRef ds:uri="http://schemas.microsoft.com/office/2006/metadata/properties"/>
    <ds:schemaRef ds:uri="http://schemas.microsoft.com/office/infopath/2007/PartnerControls"/>
    <ds:schemaRef ds:uri="bd8fd788-7949-4fe2-a8e6-ad382da07b8b"/>
  </ds:schemaRefs>
</ds:datastoreItem>
</file>

<file path=customXml/itemProps73.xml><?xml version="1.0" encoding="utf-8"?>
<ds:datastoreItem xmlns:ds="http://schemas.openxmlformats.org/officeDocument/2006/customXml" ds:itemID="{7D32AE7F-A0D0-49E6-A765-721164E2755D}">
  <ds:schemaRefs>
    <ds:schemaRef ds:uri="http://schemas.microsoft.com/office/2006/metadata/properties"/>
    <ds:schemaRef ds:uri="http://schemas.microsoft.com/office/infopath/2007/PartnerControls"/>
    <ds:schemaRef ds:uri="bd8fd788-7949-4fe2-a8e6-ad382da07b8b"/>
  </ds:schemaRefs>
</ds:datastoreItem>
</file>

<file path=customXml/itemProps74.xml><?xml version="1.0" encoding="utf-8"?>
<ds:datastoreItem xmlns:ds="http://schemas.openxmlformats.org/officeDocument/2006/customXml" ds:itemID="{62EB30EE-1E46-4427-9B26-3419DEB7EC59}">
  <ds:schemaRefs>
    <ds:schemaRef ds:uri="http://schemas.microsoft.com/office/2006/metadata/properties"/>
    <ds:schemaRef ds:uri="http://schemas.microsoft.com/office/infopath/2007/PartnerControls"/>
    <ds:schemaRef ds:uri="bd8fd788-7949-4fe2-a8e6-ad382da07b8b"/>
  </ds:schemaRefs>
</ds:datastoreItem>
</file>

<file path=customXml/itemProps75.xml><?xml version="1.0" encoding="utf-8"?>
<ds:datastoreItem xmlns:ds="http://schemas.openxmlformats.org/officeDocument/2006/customXml" ds:itemID="{06DC10FD-4233-4263-8B2B-AA4DA881B260}">
  <ds:schemaRefs>
    <ds:schemaRef ds:uri="http://schemas.microsoft.com/office/2006/metadata/properties"/>
    <ds:schemaRef ds:uri="http://schemas.microsoft.com/office/infopath/2007/PartnerControls"/>
    <ds:schemaRef ds:uri="bd8fd788-7949-4fe2-a8e6-ad382da07b8b"/>
  </ds:schemaRefs>
</ds:datastoreItem>
</file>

<file path=customXml/itemProps76.xml><?xml version="1.0" encoding="utf-8"?>
<ds:datastoreItem xmlns:ds="http://schemas.openxmlformats.org/officeDocument/2006/customXml" ds:itemID="{6545C946-E42C-4C6F-8809-D4AC9392490E}">
  <ds:schemaRefs>
    <ds:schemaRef ds:uri="http://schemas.microsoft.com/office/2006/metadata/properties"/>
    <ds:schemaRef ds:uri="http://schemas.microsoft.com/office/infopath/2007/PartnerControls"/>
    <ds:schemaRef ds:uri="bd8fd788-7949-4fe2-a8e6-ad382da07b8b"/>
  </ds:schemaRefs>
</ds:datastoreItem>
</file>

<file path=customXml/itemProps77.xml><?xml version="1.0" encoding="utf-8"?>
<ds:datastoreItem xmlns:ds="http://schemas.openxmlformats.org/officeDocument/2006/customXml" ds:itemID="{09E1FCD5-6991-4A2B-8C88-ACC00E7E831F}">
  <ds:schemaRefs>
    <ds:schemaRef ds:uri="http://schemas.microsoft.com/office/2006/metadata/properties"/>
    <ds:schemaRef ds:uri="http://schemas.microsoft.com/office/infopath/2007/PartnerControls"/>
    <ds:schemaRef ds:uri="bd8fd788-7949-4fe2-a8e6-ad382da07b8b"/>
  </ds:schemaRefs>
</ds:datastoreItem>
</file>

<file path=customXml/itemProps78.xml><?xml version="1.0" encoding="utf-8"?>
<ds:datastoreItem xmlns:ds="http://schemas.openxmlformats.org/officeDocument/2006/customXml" ds:itemID="{75122B89-E13E-47A7-9C99-C3961DA8438C}">
  <ds:schemaRefs>
    <ds:schemaRef ds:uri="http://schemas.microsoft.com/office/2006/metadata/properties"/>
    <ds:schemaRef ds:uri="http://schemas.microsoft.com/office/infopath/2007/PartnerControls"/>
    <ds:schemaRef ds:uri="bd8fd788-7949-4fe2-a8e6-ad382da07b8b"/>
  </ds:schemaRefs>
</ds:datastoreItem>
</file>

<file path=customXml/itemProps79.xml><?xml version="1.0" encoding="utf-8"?>
<ds:datastoreItem xmlns:ds="http://schemas.openxmlformats.org/officeDocument/2006/customXml" ds:itemID="{691E41F4-AEFC-40C1-BBCD-81C3B3AF3140}">
  <ds:schemaRefs>
    <ds:schemaRef ds:uri="http://schemas.microsoft.com/office/2006/metadata/properties"/>
    <ds:schemaRef ds:uri="http://schemas.microsoft.com/office/infopath/2007/PartnerControls"/>
    <ds:schemaRef ds:uri="bd8fd788-7949-4fe2-a8e6-ad382da07b8b"/>
  </ds:schemaRefs>
</ds:datastoreItem>
</file>

<file path=customXml/itemProps8.xml><?xml version="1.0" encoding="utf-8"?>
<ds:datastoreItem xmlns:ds="http://schemas.openxmlformats.org/officeDocument/2006/customXml" ds:itemID="{60D9015C-6B87-4C9A-8D43-4F3A85482E2F}">
  <ds:schemaRefs>
    <ds:schemaRef ds:uri="http://schemas.microsoft.com/office/2006/metadata/properties"/>
    <ds:schemaRef ds:uri="http://schemas.microsoft.com/office/infopath/2007/PartnerControls"/>
    <ds:schemaRef ds:uri="bd8fd788-7949-4fe2-a8e6-ad382da07b8b"/>
  </ds:schemaRefs>
</ds:datastoreItem>
</file>

<file path=customXml/itemProps80.xml><?xml version="1.0" encoding="utf-8"?>
<ds:datastoreItem xmlns:ds="http://schemas.openxmlformats.org/officeDocument/2006/customXml" ds:itemID="{CBB33310-21AE-4E63-B033-57A9B2807707}">
  <ds:schemaRefs>
    <ds:schemaRef ds:uri="http://schemas.microsoft.com/office/2006/metadata/properties"/>
    <ds:schemaRef ds:uri="http://schemas.microsoft.com/office/infopath/2007/PartnerControls"/>
    <ds:schemaRef ds:uri="bd8fd788-7949-4fe2-a8e6-ad382da07b8b"/>
  </ds:schemaRefs>
</ds:datastoreItem>
</file>

<file path=customXml/itemProps81.xml><?xml version="1.0" encoding="utf-8"?>
<ds:datastoreItem xmlns:ds="http://schemas.openxmlformats.org/officeDocument/2006/customXml" ds:itemID="{566DB458-3C93-48D5-8AA4-EACC842F0E41}">
  <ds:schemaRefs>
    <ds:schemaRef ds:uri="http://schemas.microsoft.com/office/2006/metadata/properties"/>
    <ds:schemaRef ds:uri="http://schemas.microsoft.com/office/infopath/2007/PartnerControls"/>
    <ds:schemaRef ds:uri="bd8fd788-7949-4fe2-a8e6-ad382da07b8b"/>
  </ds:schemaRefs>
</ds:datastoreItem>
</file>

<file path=customXml/itemProps82.xml><?xml version="1.0" encoding="utf-8"?>
<ds:datastoreItem xmlns:ds="http://schemas.openxmlformats.org/officeDocument/2006/customXml" ds:itemID="{D59DD666-41EE-49B1-90F9-4343F0F499BA}">
  <ds:schemaRefs>
    <ds:schemaRef ds:uri="http://schemas.microsoft.com/office/2006/metadata/properties"/>
    <ds:schemaRef ds:uri="http://schemas.microsoft.com/office/infopath/2007/PartnerControls"/>
    <ds:schemaRef ds:uri="bd8fd788-7949-4fe2-a8e6-ad382da07b8b"/>
  </ds:schemaRefs>
</ds:datastoreItem>
</file>

<file path=customXml/itemProps83.xml><?xml version="1.0" encoding="utf-8"?>
<ds:datastoreItem xmlns:ds="http://schemas.openxmlformats.org/officeDocument/2006/customXml" ds:itemID="{7E3E76AA-226F-4021-A478-EE19C2BB2383}">
  <ds:schemaRefs>
    <ds:schemaRef ds:uri="http://schemas.microsoft.com/office/2006/metadata/properties"/>
    <ds:schemaRef ds:uri="http://schemas.microsoft.com/office/infopath/2007/PartnerControls"/>
    <ds:schemaRef ds:uri="bd8fd788-7949-4fe2-a8e6-ad382da07b8b"/>
  </ds:schemaRefs>
</ds:datastoreItem>
</file>

<file path=customXml/itemProps84.xml><?xml version="1.0" encoding="utf-8"?>
<ds:datastoreItem xmlns:ds="http://schemas.openxmlformats.org/officeDocument/2006/customXml" ds:itemID="{ACC6EE47-DFC4-46BA-AA50-6DB7F1B11852}">
  <ds:schemaRefs>
    <ds:schemaRef ds:uri="http://schemas.microsoft.com/office/2006/metadata/properties"/>
    <ds:schemaRef ds:uri="http://schemas.microsoft.com/office/infopath/2007/PartnerControls"/>
    <ds:schemaRef ds:uri="bd8fd788-7949-4fe2-a8e6-ad382da07b8b"/>
  </ds:schemaRefs>
</ds:datastoreItem>
</file>

<file path=customXml/itemProps85.xml><?xml version="1.0" encoding="utf-8"?>
<ds:datastoreItem xmlns:ds="http://schemas.openxmlformats.org/officeDocument/2006/customXml" ds:itemID="{5F385DAB-8527-4EB6-9437-8B50BC2785CD}">
  <ds:schemaRefs>
    <ds:schemaRef ds:uri="http://schemas.microsoft.com/office/2006/metadata/properties"/>
    <ds:schemaRef ds:uri="http://schemas.microsoft.com/office/infopath/2007/PartnerControls"/>
    <ds:schemaRef ds:uri="bd8fd788-7949-4fe2-a8e6-ad382da07b8b"/>
  </ds:schemaRefs>
</ds:datastoreItem>
</file>

<file path=customXml/itemProps86.xml><?xml version="1.0" encoding="utf-8"?>
<ds:datastoreItem xmlns:ds="http://schemas.openxmlformats.org/officeDocument/2006/customXml" ds:itemID="{B917EAB9-E8BF-40C0-89DA-576FD1489E31}">
  <ds:schemaRefs>
    <ds:schemaRef ds:uri="http://schemas.microsoft.com/office/2006/metadata/properties"/>
    <ds:schemaRef ds:uri="http://schemas.microsoft.com/office/infopath/2007/PartnerControls"/>
    <ds:schemaRef ds:uri="bd8fd788-7949-4fe2-a8e6-ad382da07b8b"/>
  </ds:schemaRefs>
</ds:datastoreItem>
</file>

<file path=customXml/itemProps87.xml><?xml version="1.0" encoding="utf-8"?>
<ds:datastoreItem xmlns:ds="http://schemas.openxmlformats.org/officeDocument/2006/customXml" ds:itemID="{42358328-8BAC-40C9-8245-D3A38C2BB00F}">
  <ds:schemaRefs>
    <ds:schemaRef ds:uri="http://schemas.microsoft.com/office/2006/metadata/properties"/>
    <ds:schemaRef ds:uri="http://schemas.microsoft.com/office/infopath/2007/PartnerControls"/>
    <ds:schemaRef ds:uri="bd8fd788-7949-4fe2-a8e6-ad382da07b8b"/>
  </ds:schemaRefs>
</ds:datastoreItem>
</file>

<file path=customXml/itemProps88.xml><?xml version="1.0" encoding="utf-8"?>
<ds:datastoreItem xmlns:ds="http://schemas.openxmlformats.org/officeDocument/2006/customXml" ds:itemID="{77CC5487-0273-49C1-B9FD-00C9EC18749F}">
  <ds:schemaRefs>
    <ds:schemaRef ds:uri="http://schemas.microsoft.com/office/2006/metadata/properties"/>
    <ds:schemaRef ds:uri="http://schemas.microsoft.com/office/infopath/2007/PartnerControls"/>
    <ds:schemaRef ds:uri="bd8fd788-7949-4fe2-a8e6-ad382da07b8b"/>
  </ds:schemaRefs>
</ds:datastoreItem>
</file>

<file path=customXml/itemProps89.xml><?xml version="1.0" encoding="utf-8"?>
<ds:datastoreItem xmlns:ds="http://schemas.openxmlformats.org/officeDocument/2006/customXml" ds:itemID="{DA0E7A5C-738D-4C15-BFD2-A1D24595E6B1}">
  <ds:schemaRefs>
    <ds:schemaRef ds:uri="http://schemas.microsoft.com/office/2006/metadata/properties"/>
    <ds:schemaRef ds:uri="http://schemas.microsoft.com/office/infopath/2007/PartnerControls"/>
    <ds:schemaRef ds:uri="bd8fd788-7949-4fe2-a8e6-ad382da07b8b"/>
  </ds:schemaRefs>
</ds:datastoreItem>
</file>

<file path=customXml/itemProps9.xml><?xml version="1.0" encoding="utf-8"?>
<ds:datastoreItem xmlns:ds="http://schemas.openxmlformats.org/officeDocument/2006/customXml" ds:itemID="{DA7341A1-6B55-42FE-9B8B-F08AC3F732D8}">
  <ds:schemaRefs>
    <ds:schemaRef ds:uri="http://schemas.microsoft.com/office/2006/metadata/properties"/>
    <ds:schemaRef ds:uri="http://schemas.microsoft.com/office/infopath/2007/PartnerControls"/>
    <ds:schemaRef ds:uri="bd8fd788-7949-4fe2-a8e6-ad382da07b8b"/>
  </ds:schemaRefs>
</ds:datastoreItem>
</file>

<file path=customXml/itemProps90.xml><?xml version="1.0" encoding="utf-8"?>
<ds:datastoreItem xmlns:ds="http://schemas.openxmlformats.org/officeDocument/2006/customXml" ds:itemID="{DECEBC57-0935-4E44-B6A8-1DA339F179AB}">
  <ds:schemaRefs>
    <ds:schemaRef ds:uri="http://schemas.microsoft.com/office/2006/metadata/properties"/>
    <ds:schemaRef ds:uri="http://schemas.microsoft.com/office/infopath/2007/PartnerControls"/>
    <ds:schemaRef ds:uri="bd8fd788-7949-4fe2-a8e6-ad382da07b8b"/>
  </ds:schemaRefs>
</ds:datastoreItem>
</file>

<file path=customXml/itemProps91.xml><?xml version="1.0" encoding="utf-8"?>
<ds:datastoreItem xmlns:ds="http://schemas.openxmlformats.org/officeDocument/2006/customXml" ds:itemID="{30054864-D075-4378-811A-B0A285DE06E9}">
  <ds:schemaRefs>
    <ds:schemaRef ds:uri="http://schemas.microsoft.com/office/2006/metadata/properties"/>
    <ds:schemaRef ds:uri="http://schemas.microsoft.com/office/infopath/2007/PartnerControls"/>
    <ds:schemaRef ds:uri="bd8fd788-7949-4fe2-a8e6-ad382da07b8b"/>
  </ds:schemaRefs>
</ds:datastoreItem>
</file>

<file path=customXml/itemProps92.xml><?xml version="1.0" encoding="utf-8"?>
<ds:datastoreItem xmlns:ds="http://schemas.openxmlformats.org/officeDocument/2006/customXml" ds:itemID="{A1003064-54CB-4D96-87AB-5EA91B776C09}">
  <ds:schemaRefs>
    <ds:schemaRef ds:uri="http://schemas.microsoft.com/office/2006/metadata/properties"/>
    <ds:schemaRef ds:uri="http://schemas.microsoft.com/office/infopath/2007/PartnerControls"/>
    <ds:schemaRef ds:uri="bd8fd788-7949-4fe2-a8e6-ad382da07b8b"/>
  </ds:schemaRefs>
</ds:datastoreItem>
</file>

<file path=customXml/itemProps93.xml><?xml version="1.0" encoding="utf-8"?>
<ds:datastoreItem xmlns:ds="http://schemas.openxmlformats.org/officeDocument/2006/customXml" ds:itemID="{21D166F8-3D37-48F1-9CBB-029E498D41B7}">
  <ds:schemaRefs>
    <ds:schemaRef ds:uri="http://schemas.microsoft.com/office/2006/metadata/properties"/>
    <ds:schemaRef ds:uri="http://schemas.microsoft.com/office/infopath/2007/PartnerControls"/>
    <ds:schemaRef ds:uri="bd8fd788-7949-4fe2-a8e6-ad382da07b8b"/>
    <ds:schemaRef ds:uri="http://schemas.microsoft.com/sharepoint/v3"/>
    <ds:schemaRef ds:uri="1419df50-6e3e-45c0-80f1-8cc2849e5a11"/>
  </ds:schemaRefs>
</ds:datastoreItem>
</file>

<file path=customXml/itemProps94.xml><?xml version="1.0" encoding="utf-8"?>
<ds:datastoreItem xmlns:ds="http://schemas.openxmlformats.org/officeDocument/2006/customXml" ds:itemID="{A65A33FA-9D06-448B-B145-68EDD4B572FC}">
  <ds:schemaRefs>
    <ds:schemaRef ds:uri="http://schemas.microsoft.com/office/2006/metadata/properties"/>
    <ds:schemaRef ds:uri="http://schemas.microsoft.com/office/infopath/2007/PartnerControls"/>
    <ds:schemaRef ds:uri="bd8fd788-7949-4fe2-a8e6-ad382da07b8b"/>
  </ds:schemaRefs>
</ds:datastoreItem>
</file>

<file path=customXml/itemProps95.xml><?xml version="1.0" encoding="utf-8"?>
<ds:datastoreItem xmlns:ds="http://schemas.openxmlformats.org/officeDocument/2006/customXml" ds:itemID="{D062CD5A-75C5-4967-A8ED-D830FA6ABA21}">
  <ds:schemaRefs>
    <ds:schemaRef ds:uri="http://schemas.microsoft.com/office/2006/metadata/properties"/>
    <ds:schemaRef ds:uri="http://schemas.microsoft.com/office/infopath/2007/PartnerControls"/>
    <ds:schemaRef ds:uri="bd8fd788-7949-4fe2-a8e6-ad382da07b8b"/>
  </ds:schemaRefs>
</ds:datastoreItem>
</file>

<file path=customXml/itemProps96.xml><?xml version="1.0" encoding="utf-8"?>
<ds:datastoreItem xmlns:ds="http://schemas.openxmlformats.org/officeDocument/2006/customXml" ds:itemID="{72B28640-8972-4BDE-9254-B3113A19DC8B}">
  <ds:schemaRefs>
    <ds:schemaRef ds:uri="http://schemas.microsoft.com/office/2006/metadata/properties"/>
    <ds:schemaRef ds:uri="http://schemas.microsoft.com/office/infopath/2007/PartnerControls"/>
    <ds:schemaRef ds:uri="bd8fd788-7949-4fe2-a8e6-ad382da07b8b"/>
  </ds:schemaRefs>
</ds:datastoreItem>
</file>

<file path=customXml/itemProps97.xml><?xml version="1.0" encoding="utf-8"?>
<ds:datastoreItem xmlns:ds="http://schemas.openxmlformats.org/officeDocument/2006/customXml" ds:itemID="{F33E45D1-8930-45C6-A511-60C9153358E3}">
  <ds:schemaRefs>
    <ds:schemaRef ds:uri="http://schemas.microsoft.com/office/2006/metadata/properties"/>
    <ds:schemaRef ds:uri="http://schemas.microsoft.com/office/infopath/2007/PartnerControls"/>
    <ds:schemaRef ds:uri="bd8fd788-7949-4fe2-a8e6-ad382da07b8b"/>
  </ds:schemaRefs>
</ds:datastoreItem>
</file>

<file path=customXml/itemProps98.xml><?xml version="1.0" encoding="utf-8"?>
<ds:datastoreItem xmlns:ds="http://schemas.openxmlformats.org/officeDocument/2006/customXml" ds:itemID="{0BAFDB0B-7DC2-400F-B625-30468F0BC43E}">
  <ds:schemaRefs>
    <ds:schemaRef ds:uri="http://schemas.microsoft.com/office/2006/metadata/properties"/>
    <ds:schemaRef ds:uri="http://schemas.microsoft.com/office/infopath/2007/PartnerControls"/>
    <ds:schemaRef ds:uri="bd8fd788-7949-4fe2-a8e6-ad382da07b8b"/>
  </ds:schemaRefs>
</ds:datastoreItem>
</file>

<file path=customXml/itemProps99.xml><?xml version="1.0" encoding="utf-8"?>
<ds:datastoreItem xmlns:ds="http://schemas.openxmlformats.org/officeDocument/2006/customXml" ds:itemID="{EDB676E6-1A88-4C83-8BEA-4893AA587775}">
  <ds:schemaRefs>
    <ds:schemaRef ds:uri="http://schemas.microsoft.com/office/2006/metadata/properties"/>
    <ds:schemaRef ds:uri="http://schemas.microsoft.com/office/infopath/2007/PartnerControls"/>
    <ds:schemaRef ds:uri="bd8fd788-7949-4fe2-a8e6-ad382da07b8b"/>
  </ds:schemaRefs>
</ds:datastoreItem>
</file>

<file path=docProps/app.xml><?xml version="1.0" encoding="utf-8"?>
<Properties xmlns="http://schemas.openxmlformats.org/officeDocument/2006/extended-properties" xmlns:vt="http://schemas.openxmlformats.org/officeDocument/2006/docPropsVTypes">
  <Template>Azure AD Template</Template>
  <TotalTime>0</TotalTime>
  <Words>2767</Words>
  <Application>Microsoft Office PowerPoint</Application>
  <PresentationFormat>ワイド画面</PresentationFormat>
  <Paragraphs>490</Paragraphs>
  <Slides>24</Slides>
  <Notes>23</Notes>
  <HiddenSlides>0</HiddenSlides>
  <MMClips>0</MMClips>
  <ScaleCrop>false</ScaleCrop>
  <HeadingPairs>
    <vt:vector size="6" baseType="variant">
      <vt:variant>
        <vt:lpstr>使用されているフォント</vt:lpstr>
      </vt:variant>
      <vt:variant>
        <vt:i4>14</vt:i4>
      </vt:variant>
      <vt:variant>
        <vt:lpstr>テーマ</vt:lpstr>
      </vt:variant>
      <vt:variant>
        <vt:i4>10</vt:i4>
      </vt:variant>
      <vt:variant>
        <vt:lpstr>スライド タイトル</vt:lpstr>
      </vt:variant>
      <vt:variant>
        <vt:i4>24</vt:i4>
      </vt:variant>
    </vt:vector>
  </HeadingPairs>
  <TitlesOfParts>
    <vt:vector size="48" baseType="lpstr">
      <vt:lpstr>Meiryo UI</vt:lpstr>
      <vt:lpstr>ＭＳ Ｐゴシック</vt:lpstr>
      <vt:lpstr>Segoe Pro</vt:lpstr>
      <vt:lpstr>Segoe UI Semilight 本文</vt:lpstr>
      <vt:lpstr>メイリオ</vt:lpstr>
      <vt:lpstr>Arial</vt:lpstr>
      <vt:lpstr>Calibri</vt:lpstr>
      <vt:lpstr>Comic Sans MS</vt:lpstr>
      <vt:lpstr>Consolas</vt:lpstr>
      <vt:lpstr>Segoe UI</vt:lpstr>
      <vt:lpstr>Segoe UI Light</vt:lpstr>
      <vt:lpstr>Segoe UI Semibold</vt:lpstr>
      <vt:lpstr>Segoe UI Semilight</vt:lpstr>
      <vt:lpstr>Wingdings</vt:lpstr>
      <vt:lpstr>2_7-30269_Server &amp; Tools Business_16x9</vt:lpstr>
      <vt:lpstr>5-50033_TR23_BO_CT_Template</vt:lpstr>
      <vt:lpstr>5-50091_TR24_BO_CT_Template</vt:lpstr>
      <vt:lpstr>3_7-30269_Server &amp; Tools Business_16x9</vt:lpstr>
      <vt:lpstr>1_5-50033_TR23_BO_CT_Template</vt:lpstr>
      <vt:lpstr>2_5-50033_TR23_BO_CT_Template</vt:lpstr>
      <vt:lpstr>1_5-50091_TR24_BO_CT_Template</vt:lpstr>
      <vt:lpstr>1_5-50109_Microsoft_Light_Template</vt:lpstr>
      <vt:lpstr>2_5-50091_TR24_BO_CT_Template</vt:lpstr>
      <vt:lpstr>2_5-50109_Microsoft_Light_Template</vt:lpstr>
      <vt:lpstr>Azure AD Webinar シリーズ #6 Azure Active Directory  利用開始への第一歩  </vt:lpstr>
      <vt:lpstr>本 Webinar シリーズの特徴</vt:lpstr>
      <vt:lpstr>お話しする内容</vt:lpstr>
      <vt:lpstr>PowerPoint プレゼンテーション</vt:lpstr>
      <vt:lpstr>Azure Active Directory</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Q &amp; A</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2018-07-02T06:35:17Z</dcterms:created>
  <dcterms:modified xsi:type="dcterms:W3CDTF">2018-08-29T09:28:05Z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teppeiy@microsoft.com</vt:lpwstr>
  </property>
  <property fmtid="{D5CDD505-2E9C-101B-9397-08002B2CF9AE}" pid="5" name="MSIP_Label_f42aa342-8706-4288-bd11-ebb85995028c_SetDate">
    <vt:lpwstr>2018-07-02T06:36:58.2343564Z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0x0101007F486ED508138747B367230FF96B9461</vt:lpwstr>
  </property>
</Properties>
</file>